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819" autoAdjust="0"/>
    <p:restoredTop sz="87984"/>
  </p:normalViewPr>
  <p:slideViewPr>
    <p:cSldViewPr snapToGrid="0">
      <p:cViewPr varScale="1">
        <p:scale>
          <a:sx n="76" d="100"/>
          <a:sy n="76" d="100"/>
        </p:scale>
        <p:origin x="4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5" d="100"/>
        <a:sy n="1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5C686-4EFE-2343-BBFD-D3C74851810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0C8B-71C6-374E-9689-06B4FC4A6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1/27/18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Walk to Emmaus Orientation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Fredericksburg Emmaus Community Lay Director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6720" y="4220476"/>
            <a:ext cx="133565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WTE_logo_final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15" y="4266195"/>
            <a:ext cx="5878287" cy="13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29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Upper Room®</a:t>
            </a:r>
          </a:p>
          <a:p>
            <a:pPr lvl="1"/>
            <a:r>
              <a:rPr lang="en-US" dirty="0"/>
              <a:t>To empower Leaders to be the hands and feet of Christ with a vision of Fourth Day Leaders embodying Jesus Christ</a:t>
            </a:r>
          </a:p>
          <a:p>
            <a:r>
              <a:rPr lang="en-US" dirty="0"/>
              <a:t>Fredericksburg Emmaus Community</a:t>
            </a:r>
          </a:p>
          <a:p>
            <a:pPr lvl="1"/>
            <a:r>
              <a:rPr lang="en-US" dirty="0"/>
              <a:t>To inspire, challenge, and equip church members for Christian action in their homes, churches, place of work, and the world community through the Emmaus experience</a:t>
            </a:r>
          </a:p>
          <a:p>
            <a:r>
              <a:rPr lang="en-US" dirty="0"/>
              <a:t>Individually</a:t>
            </a:r>
          </a:p>
          <a:p>
            <a:pPr lvl="1"/>
            <a:r>
              <a:rPr lang="en-US" dirty="0"/>
              <a:t>We are here for many reasons, but primarily to renew and refresh members of our local churches for service to Christ</a:t>
            </a:r>
          </a:p>
        </p:txBody>
      </p:sp>
    </p:spTree>
    <p:extLst>
      <p:ext uri="{BB962C8B-B14F-4D97-AF65-F5344CB8AC3E}">
        <p14:creationId xmlns:p14="http://schemas.microsoft.com/office/powerpoint/2010/main" val="1453564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Upper Room®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Fredericksburg Emmaus has a covenant relationship with The Upper Room®</a:t>
            </a:r>
          </a:p>
          <a:p>
            <a:pPr lvl="1"/>
            <a:r>
              <a:rPr lang="en-US" dirty="0"/>
              <a:t>We agree to follow the Emmaus model</a:t>
            </a:r>
          </a:p>
          <a:p>
            <a:pPr lvl="1"/>
            <a:r>
              <a:rPr lang="en-US" dirty="0"/>
              <a:t>The Upper Room® provides access to Emmaus material and legal authorization to use that material</a:t>
            </a:r>
          </a:p>
          <a:p>
            <a:r>
              <a:rPr lang="en-US" dirty="0"/>
              <a:t>The Upper Room® is a global ministry that supports the spiritual formation of Christians seeking to know and experience God more fully</a:t>
            </a:r>
          </a:p>
          <a:p>
            <a:r>
              <a:rPr lang="en-US" dirty="0"/>
              <a:t>It is a ministry of the Discipleship Ministries of the United Methodist Church</a:t>
            </a:r>
          </a:p>
          <a:p>
            <a:r>
              <a:rPr lang="en-US" dirty="0"/>
              <a:t>Emmaus is an ecumenical ministry of The Upper Room® with a primarily Protestant audience</a:t>
            </a:r>
          </a:p>
        </p:txBody>
      </p:sp>
    </p:spTree>
    <p:extLst>
      <p:ext uri="{BB962C8B-B14F-4D97-AF65-F5344CB8AC3E}">
        <p14:creationId xmlns:p14="http://schemas.microsoft.com/office/powerpoint/2010/main" val="771173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Emmaus Experience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Friday</a:t>
            </a:r>
          </a:p>
          <a:p>
            <a:pPr lvl="1"/>
            <a:r>
              <a:rPr lang="en-US" b="1" u="sng" dirty="0"/>
              <a:t>God</a:t>
            </a:r>
            <a:r>
              <a:rPr lang="en-US" dirty="0"/>
              <a:t> and the Grace God offers</a:t>
            </a:r>
          </a:p>
          <a:p>
            <a:pPr lvl="1"/>
            <a:r>
              <a:rPr lang="en-US" dirty="0"/>
              <a:t>Opening our minds to the need for a vital relationship with God</a:t>
            </a:r>
          </a:p>
          <a:p>
            <a:r>
              <a:rPr lang="en-US" dirty="0"/>
              <a:t>Saturday</a:t>
            </a:r>
          </a:p>
          <a:p>
            <a:pPr lvl="1"/>
            <a:r>
              <a:rPr lang="en-US" b="1" u="sng" dirty="0"/>
              <a:t>Jesus Christ</a:t>
            </a:r>
            <a:r>
              <a:rPr lang="en-US" dirty="0"/>
              <a:t> and our life as a response to Grace</a:t>
            </a:r>
          </a:p>
          <a:p>
            <a:pPr lvl="1"/>
            <a:r>
              <a:rPr lang="en-US" dirty="0"/>
              <a:t>Moving our hearts to further commitment to live in union with Jesus Christ</a:t>
            </a:r>
          </a:p>
          <a:p>
            <a:r>
              <a:rPr lang="en-US" dirty="0"/>
              <a:t>Sunday</a:t>
            </a:r>
          </a:p>
          <a:p>
            <a:pPr lvl="1"/>
            <a:r>
              <a:rPr lang="en-US" b="1" u="sng" dirty="0"/>
              <a:t>Holy Spirit</a:t>
            </a:r>
            <a:r>
              <a:rPr lang="en-US" dirty="0"/>
              <a:t> and the Pilgrim’s call</a:t>
            </a:r>
          </a:p>
          <a:p>
            <a:pPr lvl="1"/>
            <a:r>
              <a:rPr lang="en-US" dirty="0"/>
              <a:t>Encouraging the Body of Christ to take action in the world in the power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53459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Emmaus Team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Team Selection Committee appointed by the Fredericksburg Emmaus Board to identify members for:</a:t>
            </a:r>
          </a:p>
          <a:p>
            <a:pPr lvl="1"/>
            <a:r>
              <a:rPr lang="en-US" dirty="0"/>
              <a:t>A strong, balanced Team after prayer and reflection on the gifts, experience, and needs of Community members</a:t>
            </a:r>
          </a:p>
          <a:p>
            <a:pPr lvl="1"/>
            <a:r>
              <a:rPr lang="en-US" dirty="0"/>
              <a:t>Broad involvement by the Emmaus Community on Teams</a:t>
            </a:r>
          </a:p>
          <a:p>
            <a:pPr lvl="1"/>
            <a:r>
              <a:rPr lang="en-US" dirty="0"/>
              <a:t>A pathway for new leadership for future Walks and for the Community</a:t>
            </a:r>
          </a:p>
          <a:p>
            <a:pPr lvl="1"/>
            <a:r>
              <a:rPr lang="en-US" dirty="0"/>
              <a:t>Attention to what people need to grow in Grace and authentic servanthood</a:t>
            </a:r>
          </a:p>
          <a:p>
            <a:r>
              <a:rPr lang="en-US" dirty="0"/>
              <a:t>Prayerful discernment by:</a:t>
            </a:r>
          </a:p>
          <a:p>
            <a:pPr lvl="1"/>
            <a:r>
              <a:rPr lang="en-US" dirty="0"/>
              <a:t>Team Selection Committee</a:t>
            </a:r>
          </a:p>
          <a:p>
            <a:pPr lvl="1"/>
            <a:r>
              <a:rPr lang="en-US" dirty="0"/>
              <a:t>Weekend Lay Director</a:t>
            </a:r>
          </a:p>
          <a:p>
            <a:pPr lvl="1"/>
            <a:r>
              <a:rPr lang="en-US" dirty="0"/>
              <a:t>Weekend Spiritual Director</a:t>
            </a:r>
          </a:p>
          <a:p>
            <a:pPr lvl="1"/>
            <a:r>
              <a:rPr lang="en-US" dirty="0"/>
              <a:t>Fredericksburg Emmaus Board of Directors</a:t>
            </a:r>
          </a:p>
        </p:txBody>
      </p:sp>
    </p:spTree>
    <p:extLst>
      <p:ext uri="{BB962C8B-B14F-4D97-AF65-F5344CB8AC3E}">
        <p14:creationId xmlns:p14="http://schemas.microsoft.com/office/powerpoint/2010/main" val="545481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Progressive Servanthood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Purpose of progressive servanthood</a:t>
            </a:r>
          </a:p>
          <a:p>
            <a:pPr lvl="1"/>
            <a:r>
              <a:rPr lang="en-US" dirty="0"/>
              <a:t>To prepare Team members for progressive positions of service</a:t>
            </a:r>
          </a:p>
          <a:p>
            <a:pPr lvl="1"/>
            <a:r>
              <a:rPr lang="en-US" dirty="0"/>
              <a:t>To provide Leadership training</a:t>
            </a:r>
          </a:p>
          <a:p>
            <a:pPr lvl="1"/>
            <a:r>
              <a:rPr lang="en-US" dirty="0"/>
              <a:t>To provide Spiritual development</a:t>
            </a:r>
          </a:p>
          <a:p>
            <a:r>
              <a:rPr lang="en-US" dirty="0"/>
              <a:t>Roles</a:t>
            </a:r>
          </a:p>
          <a:p>
            <a:pPr lvl="1"/>
            <a:r>
              <a:rPr lang="en-US" dirty="0"/>
              <a:t>Support roles</a:t>
            </a:r>
          </a:p>
          <a:p>
            <a:pPr lvl="2"/>
            <a:r>
              <a:rPr lang="en-US" dirty="0"/>
              <a:t>Community Volunteer</a:t>
            </a:r>
          </a:p>
          <a:p>
            <a:pPr lvl="2"/>
            <a:r>
              <a:rPr lang="en-US" dirty="0"/>
              <a:t>Servant Team</a:t>
            </a:r>
          </a:p>
          <a:p>
            <a:pPr lvl="1"/>
            <a:r>
              <a:rPr lang="en-US" dirty="0"/>
              <a:t>Conference (Talk) Room</a:t>
            </a:r>
          </a:p>
          <a:p>
            <a:pPr lvl="2"/>
            <a:r>
              <a:rPr lang="en-US" dirty="0"/>
              <a:t>Assistant Table Leader to Table Leader</a:t>
            </a:r>
          </a:p>
          <a:p>
            <a:pPr lvl="2"/>
            <a:r>
              <a:rPr lang="en-US" dirty="0"/>
              <a:t>Table Leader to Assistant Lay Director</a:t>
            </a:r>
          </a:p>
          <a:p>
            <a:pPr lvl="2"/>
            <a:r>
              <a:rPr lang="en-US" dirty="0"/>
              <a:t>Assistant Lay Director to Weekend Lay Director</a:t>
            </a:r>
          </a:p>
          <a:p>
            <a:pPr lvl="1"/>
            <a:r>
              <a:rPr lang="en-US" dirty="0"/>
              <a:t>Music</a:t>
            </a:r>
          </a:p>
          <a:p>
            <a:pPr lvl="2"/>
            <a:r>
              <a:rPr lang="en-US" dirty="0"/>
              <a:t>Prior Team experience to Assistant Music Director</a:t>
            </a:r>
          </a:p>
          <a:p>
            <a:pPr lvl="2"/>
            <a:r>
              <a:rPr lang="en-US" dirty="0"/>
              <a:t>Assistant Music Director to Music Director</a:t>
            </a:r>
          </a:p>
          <a:p>
            <a:pPr lvl="1"/>
            <a:r>
              <a:rPr lang="en-US" dirty="0"/>
              <a:t>Spiritual Director</a:t>
            </a:r>
          </a:p>
          <a:p>
            <a:pPr lvl="2"/>
            <a:r>
              <a:rPr lang="en-US" dirty="0"/>
              <a:t>Spiritual Director to Weekend Spiritual Director</a:t>
            </a:r>
          </a:p>
          <a:p>
            <a:r>
              <a:rPr lang="en-US" dirty="0"/>
              <a:t>Begins and ends with anonymous positions of servanthood</a:t>
            </a:r>
          </a:p>
        </p:txBody>
      </p:sp>
    </p:spTree>
    <p:extLst>
      <p:ext uri="{BB962C8B-B14F-4D97-AF65-F5344CB8AC3E}">
        <p14:creationId xmlns:p14="http://schemas.microsoft.com/office/powerpoint/2010/main" val="1593725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and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Conference (Talk) Room Team</a:t>
            </a:r>
          </a:p>
          <a:p>
            <a:pPr lvl="1"/>
            <a:r>
              <a:rPr lang="en-US" dirty="0"/>
              <a:t>Weekend Lay Director</a:t>
            </a:r>
          </a:p>
          <a:p>
            <a:pPr lvl="1"/>
            <a:r>
              <a:rPr lang="en-US" dirty="0"/>
              <a:t>Weekend Spiritual Director</a:t>
            </a:r>
          </a:p>
          <a:p>
            <a:pPr lvl="1"/>
            <a:r>
              <a:rPr lang="en-US" dirty="0"/>
              <a:t>Assistant Lay Directors</a:t>
            </a:r>
          </a:p>
          <a:p>
            <a:pPr lvl="1"/>
            <a:r>
              <a:rPr lang="en-US" dirty="0"/>
              <a:t>Table Leaders</a:t>
            </a:r>
          </a:p>
          <a:p>
            <a:pPr lvl="1"/>
            <a:r>
              <a:rPr lang="en-US" dirty="0"/>
              <a:t>Assistant Table Leaders</a:t>
            </a:r>
          </a:p>
          <a:p>
            <a:pPr lvl="1"/>
            <a:r>
              <a:rPr lang="en-US" dirty="0"/>
              <a:t>Spiritual Directors</a:t>
            </a:r>
          </a:p>
          <a:p>
            <a:pPr lvl="1"/>
            <a:r>
              <a:rPr lang="en-US"/>
              <a:t>Music Team/AV Tech</a:t>
            </a:r>
            <a:endParaRPr lang="en-US" dirty="0"/>
          </a:p>
          <a:p>
            <a:pPr lvl="1"/>
            <a:r>
              <a:rPr lang="en-US" dirty="0"/>
              <a:t>Board Representative</a:t>
            </a:r>
          </a:p>
          <a:p>
            <a:r>
              <a:rPr lang="en-US" dirty="0"/>
              <a:t>Servant Team</a:t>
            </a:r>
          </a:p>
        </p:txBody>
      </p:sp>
    </p:spTree>
    <p:extLst>
      <p:ext uri="{BB962C8B-B14F-4D97-AF65-F5344CB8AC3E}">
        <p14:creationId xmlns:p14="http://schemas.microsoft.com/office/powerpoint/2010/main" val="1036996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Principles of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Scriptural underpinning</a:t>
            </a:r>
          </a:p>
          <a:p>
            <a:pPr lvl="1"/>
            <a:r>
              <a:rPr lang="en-US" dirty="0"/>
              <a:t>Philippians 2:1-11 – Imitating Christ’s humility</a:t>
            </a:r>
          </a:p>
          <a:p>
            <a:pPr lvl="1"/>
            <a:r>
              <a:rPr lang="en-US" dirty="0"/>
              <a:t>1 Corinthians 12:1-11 – Spiritual Gifts</a:t>
            </a:r>
          </a:p>
          <a:p>
            <a:pPr lvl="1"/>
            <a:r>
              <a:rPr lang="en-US" dirty="0"/>
              <a:t>1 Corinthians 12:12-31 – One body, many members</a:t>
            </a:r>
          </a:p>
          <a:p>
            <a:pPr lvl="1"/>
            <a:r>
              <a:rPr lang="en-US" dirty="0"/>
              <a:t>Galatians 5:22-26 – The Fruit of the Spirit</a:t>
            </a:r>
          </a:p>
          <a:p>
            <a:r>
              <a:rPr lang="en-US" dirty="0"/>
              <a:t>Service on an Emmaus Team</a:t>
            </a:r>
          </a:p>
          <a:p>
            <a:pPr lvl="1"/>
            <a:r>
              <a:rPr lang="en-US" u="sng" dirty="0"/>
              <a:t>All roles</a:t>
            </a:r>
            <a:r>
              <a:rPr lang="en-US" dirty="0"/>
              <a:t> on an Emmaus Team </a:t>
            </a:r>
            <a:r>
              <a:rPr lang="en-US" u="sng" dirty="0"/>
              <a:t>are vital</a:t>
            </a:r>
            <a:r>
              <a:rPr lang="en-US" dirty="0"/>
              <a:t> and no role is better or worse than any other</a:t>
            </a:r>
          </a:p>
          <a:p>
            <a:pPr lvl="1"/>
            <a:r>
              <a:rPr lang="en-US" dirty="0"/>
              <a:t>In the spirit of Emmaus, by serving on an Emmaus Team </a:t>
            </a:r>
            <a:r>
              <a:rPr lang="en-US" u="sng" dirty="0"/>
              <a:t>you are allowing yourselves to be used by the Holy Spirit as needed</a:t>
            </a:r>
          </a:p>
        </p:txBody>
      </p:sp>
    </p:spTree>
    <p:extLst>
      <p:ext uri="{BB962C8B-B14F-4D97-AF65-F5344CB8AC3E}">
        <p14:creationId xmlns:p14="http://schemas.microsoft.com/office/powerpoint/2010/main" val="978887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 Directors and Board Rep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Weekend Lay Director</a:t>
            </a:r>
          </a:p>
          <a:p>
            <a:pPr lvl="1"/>
            <a:r>
              <a:rPr lang="en-US" dirty="0"/>
              <a:t>Builds and prepares the Team</a:t>
            </a:r>
          </a:p>
          <a:p>
            <a:pPr lvl="1"/>
            <a:r>
              <a:rPr lang="en-US" dirty="0"/>
              <a:t>Leads by serving</a:t>
            </a:r>
          </a:p>
          <a:p>
            <a:pPr lvl="1"/>
            <a:r>
              <a:rPr lang="en-US" dirty="0"/>
              <a:t>Acts under the authority of the Emmaus Board</a:t>
            </a:r>
          </a:p>
          <a:p>
            <a:r>
              <a:rPr lang="en-US" dirty="0"/>
              <a:t>Assistant Lay Directors</a:t>
            </a:r>
          </a:p>
          <a:p>
            <a:pPr lvl="1"/>
            <a:r>
              <a:rPr lang="en-US" dirty="0"/>
              <a:t>Assist the WLD</a:t>
            </a:r>
          </a:p>
          <a:p>
            <a:pPr lvl="1"/>
            <a:r>
              <a:rPr lang="en-US" dirty="0"/>
              <a:t>Maintain the schedule and flow of the weekend</a:t>
            </a:r>
          </a:p>
          <a:p>
            <a:r>
              <a:rPr lang="en-US" dirty="0"/>
              <a:t>Board Representative</a:t>
            </a:r>
          </a:p>
          <a:p>
            <a:pPr lvl="1"/>
            <a:r>
              <a:rPr lang="en-US" dirty="0"/>
              <a:t>Voice of the Emmaus Board</a:t>
            </a:r>
          </a:p>
          <a:p>
            <a:pPr lvl="1"/>
            <a:r>
              <a:rPr lang="en-US" dirty="0"/>
              <a:t>Maintains continuity between Walks</a:t>
            </a:r>
          </a:p>
          <a:p>
            <a:pPr lvl="1"/>
            <a:r>
              <a:rPr lang="en-US" dirty="0"/>
              <a:t>Advises the WLD and WSD</a:t>
            </a:r>
          </a:p>
          <a:p>
            <a:pPr lvl="1"/>
            <a:r>
              <a:rPr lang="en-US" dirty="0"/>
              <a:t>Provides a degree of quality assurance</a:t>
            </a:r>
          </a:p>
        </p:txBody>
      </p:sp>
    </p:spTree>
    <p:extLst>
      <p:ext uri="{BB962C8B-B14F-4D97-AF65-F5344CB8AC3E}">
        <p14:creationId xmlns:p14="http://schemas.microsoft.com/office/powerpoint/2010/main" val="130581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Table Leaders</a:t>
            </a:r>
          </a:p>
          <a:p>
            <a:pPr lvl="1"/>
            <a:r>
              <a:rPr lang="en-US" dirty="0"/>
              <a:t>Facilitate Table interaction</a:t>
            </a:r>
          </a:p>
          <a:p>
            <a:pPr lvl="1"/>
            <a:r>
              <a:rPr lang="en-US" dirty="0"/>
              <a:t>Lead the Pilgrims</a:t>
            </a:r>
          </a:p>
          <a:p>
            <a:pPr lvl="1"/>
            <a:r>
              <a:rPr lang="en-US" dirty="0"/>
              <a:t>Create an affirming atmosphere</a:t>
            </a:r>
          </a:p>
          <a:p>
            <a:pPr lvl="1"/>
            <a:r>
              <a:rPr lang="en-US" dirty="0"/>
              <a:t>Guide the discussions</a:t>
            </a:r>
          </a:p>
          <a:p>
            <a:pPr lvl="1"/>
            <a:r>
              <a:rPr lang="en-US" dirty="0"/>
              <a:t>Encourage self-direction</a:t>
            </a:r>
          </a:p>
          <a:p>
            <a:r>
              <a:rPr lang="en-US" dirty="0"/>
              <a:t>Assistant Table Leaders</a:t>
            </a:r>
          </a:p>
          <a:p>
            <a:pPr lvl="1"/>
            <a:r>
              <a:rPr lang="en-US" dirty="0"/>
              <a:t>Support the Table Leader</a:t>
            </a:r>
          </a:p>
          <a:p>
            <a:pPr lvl="1"/>
            <a:r>
              <a:rPr lang="en-US" dirty="0"/>
              <a:t>Exemplify full and cooperative participation</a:t>
            </a:r>
          </a:p>
          <a:p>
            <a:pPr lvl="1"/>
            <a:r>
              <a:rPr lang="en-US" dirty="0"/>
              <a:t>Draw out the Pilgrims to create a family atmosphere</a:t>
            </a:r>
          </a:p>
          <a:p>
            <a:pPr lvl="1"/>
            <a:r>
              <a:rPr lang="en-US" dirty="0"/>
              <a:t>Lead by example</a:t>
            </a:r>
          </a:p>
        </p:txBody>
      </p:sp>
    </p:spTree>
    <p:extLst>
      <p:ext uri="{BB962C8B-B14F-4D97-AF65-F5344CB8AC3E}">
        <p14:creationId xmlns:p14="http://schemas.microsoft.com/office/powerpoint/2010/main" val="6659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Directors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Weekend Spiritual Director</a:t>
            </a:r>
          </a:p>
          <a:p>
            <a:pPr lvl="1"/>
            <a:r>
              <a:rPr lang="en-US" dirty="0"/>
              <a:t>Provides spiritual preparation of the Team</a:t>
            </a:r>
          </a:p>
          <a:p>
            <a:pPr lvl="1"/>
            <a:r>
              <a:rPr lang="en-US" dirty="0"/>
              <a:t>Supports the Weekend Lay Director</a:t>
            </a:r>
          </a:p>
          <a:p>
            <a:pPr lvl="1"/>
            <a:r>
              <a:rPr lang="en-US" dirty="0"/>
              <a:t>Pastor-at-large for the Team during training</a:t>
            </a:r>
          </a:p>
          <a:p>
            <a:pPr lvl="1"/>
            <a:r>
              <a:rPr lang="en-US" dirty="0"/>
              <a:t>Pastor-at-large for the Pilgrims during the Walk</a:t>
            </a:r>
          </a:p>
          <a:p>
            <a:r>
              <a:rPr lang="en-US" dirty="0"/>
              <a:t>Spiritual Directors</a:t>
            </a:r>
          </a:p>
          <a:p>
            <a:pPr lvl="1"/>
            <a:r>
              <a:rPr lang="en-US" dirty="0"/>
              <a:t>Assist the Weekend Spiritual Director</a:t>
            </a:r>
          </a:p>
        </p:txBody>
      </p:sp>
    </p:spTree>
    <p:extLst>
      <p:ext uri="{BB962C8B-B14F-4D97-AF65-F5344CB8AC3E}">
        <p14:creationId xmlns:p14="http://schemas.microsoft.com/office/powerpoint/2010/main" val="1338581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Music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Music Leaders</a:t>
            </a:r>
          </a:p>
          <a:p>
            <a:pPr lvl="1"/>
            <a:r>
              <a:rPr lang="en-US" dirty="0"/>
              <a:t>Provide music during teaming</a:t>
            </a:r>
          </a:p>
          <a:p>
            <a:pPr lvl="1"/>
            <a:r>
              <a:rPr lang="en-US" dirty="0"/>
              <a:t>Provide music during the Walk</a:t>
            </a:r>
          </a:p>
          <a:p>
            <a:r>
              <a:rPr lang="en-US" dirty="0"/>
              <a:t>Music Leadership requires</a:t>
            </a:r>
          </a:p>
          <a:p>
            <a:pPr lvl="1"/>
            <a:r>
              <a:rPr lang="en-US" dirty="0"/>
              <a:t>Prayer</a:t>
            </a:r>
          </a:p>
          <a:p>
            <a:pPr lvl="1"/>
            <a:r>
              <a:rPr lang="en-US" dirty="0"/>
              <a:t>Intentionality</a:t>
            </a:r>
          </a:p>
          <a:p>
            <a:pPr lvl="1"/>
            <a:r>
              <a:rPr lang="en-US" dirty="0"/>
              <a:t>Preparedness</a:t>
            </a:r>
          </a:p>
          <a:p>
            <a:r>
              <a:rPr lang="en-US" dirty="0"/>
              <a:t>Music on the Walk</a:t>
            </a:r>
          </a:p>
          <a:p>
            <a:pPr lvl="1"/>
            <a:r>
              <a:rPr lang="en-US" dirty="0"/>
              <a:t>Not a performance</a:t>
            </a:r>
          </a:p>
          <a:p>
            <a:pPr lvl="1"/>
            <a:r>
              <a:rPr lang="en-US" dirty="0"/>
              <a:t>Humble servanthood</a:t>
            </a:r>
          </a:p>
        </p:txBody>
      </p:sp>
    </p:spTree>
    <p:extLst>
      <p:ext uri="{BB962C8B-B14F-4D97-AF65-F5344CB8AC3E}">
        <p14:creationId xmlns:p14="http://schemas.microsoft.com/office/powerpoint/2010/main" val="180411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 Tech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Works with the music team to put the lyrics on the screen</a:t>
            </a:r>
          </a:p>
          <a:p>
            <a:r>
              <a:rPr lang="en-US" dirty="0"/>
              <a:t>Runs the computer with PowerPoints </a:t>
            </a:r>
            <a:r>
              <a:rPr lang="en-US"/>
              <a:t>for Talks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49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Behind the scenes</a:t>
            </a:r>
          </a:p>
          <a:p>
            <a:r>
              <a:rPr lang="en-US" dirty="0"/>
              <a:t>Offer themselves to God in the spirit of </a:t>
            </a:r>
            <a:r>
              <a:rPr lang="en-US" u="sng" dirty="0"/>
              <a:t>anonymous</a:t>
            </a:r>
            <a:r>
              <a:rPr lang="en-US" dirty="0"/>
              <a:t> servanthood</a:t>
            </a:r>
          </a:p>
          <a:p>
            <a:r>
              <a:rPr lang="en-US" u="sng" dirty="0"/>
              <a:t>Respect and honor the cloistered environment</a:t>
            </a:r>
            <a:r>
              <a:rPr lang="en-US" dirty="0"/>
              <a:t> for the Conference Room Team and Pilgrims</a:t>
            </a:r>
          </a:p>
          <a:p>
            <a:r>
              <a:rPr lang="en-US" dirty="0"/>
              <a:t>Allow the Conference Room Team to focus on the mission and the Pilgrims and not on logistics</a:t>
            </a:r>
          </a:p>
          <a:p>
            <a:r>
              <a:rPr lang="en-US" dirty="0"/>
              <a:t>Coordinate Community volunteers</a:t>
            </a:r>
          </a:p>
          <a:p>
            <a:r>
              <a:rPr lang="en-US" dirty="0"/>
              <a:t>Serve humbly, selflessly, and </a:t>
            </a:r>
            <a:r>
              <a:rPr lang="en-US" u="sng" dirty="0"/>
              <a:t>invisibly</a:t>
            </a:r>
            <a:r>
              <a:rPr lang="en-US" dirty="0"/>
              <a:t> insofar as possible</a:t>
            </a:r>
          </a:p>
        </p:txBody>
      </p:sp>
    </p:spTree>
    <p:extLst>
      <p:ext uri="{BB962C8B-B14F-4D97-AF65-F5344CB8AC3E}">
        <p14:creationId xmlns:p14="http://schemas.microsoft.com/office/powerpoint/2010/main" val="1290601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Journey with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Remember, Emmaus is a partnership with your local churches:</a:t>
            </a:r>
          </a:p>
          <a:p>
            <a:pPr lvl="1"/>
            <a:r>
              <a:rPr lang="en-US" dirty="0"/>
              <a:t>With a mission of empowering Leaders to be the hands and feet of Christ, and with a</a:t>
            </a:r>
          </a:p>
          <a:p>
            <a:pPr lvl="1"/>
            <a:r>
              <a:rPr lang="en-US" dirty="0"/>
              <a:t>Vision of developing Fourth Day Leaders embodying Jesus Christ</a:t>
            </a:r>
          </a:p>
          <a:p>
            <a:r>
              <a:rPr lang="en-US" dirty="0"/>
              <a:t>Quote from the Emmaus program on The Upper Room® website:</a:t>
            </a:r>
          </a:p>
          <a:p>
            <a:pPr lvl="1"/>
            <a:r>
              <a:rPr lang="en-US" dirty="0"/>
              <a:t>“I continue to dream and pray about a revival of holiness in our day that moves forth in mission and </a:t>
            </a:r>
            <a:r>
              <a:rPr lang="en-US" u="sng" dirty="0"/>
              <a:t>creates authentic community in which each person can be unleashed through the empowerment of the Spirit</a:t>
            </a:r>
            <a:r>
              <a:rPr lang="en-US" dirty="0"/>
              <a:t> to fulfill God’s creational intentions.” </a:t>
            </a:r>
            <a:r>
              <a:rPr lang="en-US" baseline="-25000" dirty="0"/>
              <a:t>John Wesley</a:t>
            </a:r>
          </a:p>
        </p:txBody>
      </p:sp>
    </p:spTree>
    <p:extLst>
      <p:ext uri="{BB962C8B-B14F-4D97-AF65-F5344CB8AC3E}">
        <p14:creationId xmlns:p14="http://schemas.microsoft.com/office/powerpoint/2010/main" val="646467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6252" y="3688585"/>
            <a:ext cx="40180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Questions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299" y="1937084"/>
            <a:ext cx="72062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Let us be unleashed and empowered </a:t>
            </a:r>
            <a:r>
              <a:rPr lang="en-US" sz="3200"/>
              <a:t>by </a:t>
            </a:r>
          </a:p>
          <a:p>
            <a:pPr algn="ctr"/>
            <a:r>
              <a:rPr lang="en-US" sz="3200" dirty="0"/>
              <a:t>the Holy Spirit!</a:t>
            </a:r>
          </a:p>
        </p:txBody>
      </p:sp>
    </p:spTree>
    <p:extLst>
      <p:ext uri="{BB962C8B-B14F-4D97-AF65-F5344CB8AC3E}">
        <p14:creationId xmlns:p14="http://schemas.microsoft.com/office/powerpoint/2010/main" val="1995769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B73A6922-7040-8644-BEE9-0E65CDB9A85E}" vid="{D8F9FCFE-9105-364D-8153-5B8282723B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1420</TotalTime>
  <Words>901</Words>
  <Application>Microsoft Macintosh PowerPoint</Application>
  <PresentationFormat>On-screen Show (4:3)</PresentationFormat>
  <Paragraphs>139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Constantia</vt:lpstr>
      <vt:lpstr>Wingdings 2</vt:lpstr>
      <vt:lpstr>Flow</vt:lpstr>
      <vt:lpstr>Walk to Emmaus Orientation</vt:lpstr>
      <vt:lpstr>Why Are We Here?</vt:lpstr>
      <vt:lpstr>The Upper Room®</vt:lpstr>
      <vt:lpstr>Emmaus Experience Overview</vt:lpstr>
      <vt:lpstr>The Emmaus Team Selection</vt:lpstr>
      <vt:lpstr>Progressive Servanthood</vt:lpstr>
      <vt:lpstr>Roles and Responsibilities</vt:lpstr>
      <vt:lpstr>Guiding Principles of Service</vt:lpstr>
      <vt:lpstr>Lay Directors and Board Rep</vt:lpstr>
      <vt:lpstr>Table Leaders</vt:lpstr>
      <vt:lpstr>Spiritual Directors</vt:lpstr>
      <vt:lpstr>Music Leaders</vt:lpstr>
      <vt:lpstr>AV Tech</vt:lpstr>
      <vt:lpstr>Servants</vt:lpstr>
      <vt:lpstr>A Journey with Christ</vt:lpstr>
      <vt:lpstr>PowerPoint Presentation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Mann</dc:creator>
  <cp:lastModifiedBy>Microsoft Office User</cp:lastModifiedBy>
  <cp:revision>75</cp:revision>
  <dcterms:created xsi:type="dcterms:W3CDTF">2016-09-04T08:26:44Z</dcterms:created>
  <dcterms:modified xsi:type="dcterms:W3CDTF">2018-01-27T11:03:28Z</dcterms:modified>
</cp:coreProperties>
</file>