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2" r:id="rId13"/>
    <p:sldId id="280" r:id="rId14"/>
    <p:sldId id="281" r:id="rId15"/>
    <p:sldId id="283" r:id="rId16"/>
    <p:sldId id="284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63" autoAdjust="0"/>
    <p:restoredTop sz="88082"/>
  </p:normalViewPr>
  <p:slideViewPr>
    <p:cSldViewPr snapToGrid="0">
      <p:cViewPr varScale="1">
        <p:scale>
          <a:sx n="111" d="100"/>
          <a:sy n="111" d="100"/>
        </p:scale>
        <p:origin x="16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5" d="100"/>
        <a:sy n="18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5C686-4EFE-2343-BBFD-D3C74851810C}" type="datetimeFigureOut">
              <a:rPr lang="en-US" smtClean="0"/>
              <a:t>2/25/25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C20C8B-71C6-374E-9689-06B4FC4A6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76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2/25/25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AB0777-4C60-462E-A92C-CDAFD498799C}" type="datetimeFigureOut">
              <a:rPr lang="en-US" smtClean="0"/>
              <a:t>2/25/25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Talk Training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Fredericksburg Face to Face Team Training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96720" y="4220476"/>
            <a:ext cx="1335658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 descr="WTE_logo_final_horizon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315" y="4266195"/>
            <a:ext cx="5878287" cy="138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729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 to Face Talks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Face to Face is one long talk presented in 14 parts.  Speakers have one part of that talk</a:t>
            </a:r>
          </a:p>
          <a:p>
            <a:r>
              <a:rPr lang="en-US" dirty="0"/>
              <a:t>Each talk should present clearly, a part of the short course on Christianity that is Face to Face</a:t>
            </a:r>
          </a:p>
          <a:p>
            <a:r>
              <a:rPr lang="en-US" dirty="0"/>
              <a:t>Your talk should inspire the Pilgrims to take action on the topic you are presenting</a:t>
            </a:r>
          </a:p>
        </p:txBody>
      </p:sp>
    </p:spTree>
    <p:extLst>
      <p:ext uri="{BB962C8B-B14F-4D97-AF65-F5344CB8AC3E}">
        <p14:creationId xmlns:p14="http://schemas.microsoft.com/office/powerpoint/2010/main" val="1453564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Message of Face to Face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talks given during Face to Face are the principal vehicle that communicates the message of the Encounter</a:t>
            </a:r>
          </a:p>
          <a:p>
            <a:r>
              <a:rPr lang="en-US" dirty="0"/>
              <a:t>The talks are the thread that weave through chapel times, discussion, and personal contact</a:t>
            </a:r>
          </a:p>
          <a:p>
            <a:r>
              <a:rPr lang="en-US" dirty="0"/>
              <a:t>Your talk joyfully proclaims the good news of Jesus’ saving action.  Proclaim it with conviction</a:t>
            </a:r>
          </a:p>
          <a:p>
            <a:r>
              <a:rPr lang="en-US" dirty="0"/>
              <a:t>You present it in a manner that will draw persons closer to Christ</a:t>
            </a:r>
          </a:p>
          <a:p>
            <a:r>
              <a:rPr lang="en-US" dirty="0"/>
              <a:t>Your talk bears witness to your experience of the truths you proclaim.  You can witness only to what you know, therefore:</a:t>
            </a:r>
          </a:p>
          <a:p>
            <a:pPr lvl="1"/>
            <a:r>
              <a:rPr lang="en-US" dirty="0"/>
              <a:t>What is not studied is not known and what is not known cannot be communicated</a:t>
            </a:r>
          </a:p>
          <a:p>
            <a:pPr lvl="1"/>
            <a:r>
              <a:rPr lang="en-US" dirty="0"/>
              <a:t>What is not lived is not experienced, and what is not experienced cannot be shared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744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Preparing for Your Talk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First</a:t>
            </a:r>
            <a:r>
              <a:rPr lang="en-US" dirty="0"/>
              <a:t>: Pray.  Don’t miss this part.  Pray about your talk.  Let the Holy Spirit work through you</a:t>
            </a:r>
          </a:p>
          <a:p>
            <a:r>
              <a:rPr lang="en-US" b="1" dirty="0"/>
              <a:t>Second</a:t>
            </a:r>
            <a:r>
              <a:rPr lang="en-US" dirty="0"/>
              <a:t>: Read your Team Manual, Section 5.  It contains a wealth of information</a:t>
            </a:r>
          </a:p>
          <a:p>
            <a:r>
              <a:rPr lang="en-US" b="1" dirty="0"/>
              <a:t>Third</a:t>
            </a:r>
            <a:r>
              <a:rPr lang="en-US" dirty="0"/>
              <a:t>: Know the talk outline.  Don’t just read it, know it, follow it</a:t>
            </a:r>
          </a:p>
          <a:p>
            <a:r>
              <a:rPr lang="en-US" dirty="0"/>
              <a:t>Only after prayer, reading, knowing, should you begin writing</a:t>
            </a:r>
          </a:p>
        </p:txBody>
      </p:sp>
    </p:spTree>
    <p:extLst>
      <p:ext uri="{BB962C8B-B14F-4D97-AF65-F5344CB8AC3E}">
        <p14:creationId xmlns:p14="http://schemas.microsoft.com/office/powerpoint/2010/main" val="2029738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Your Talk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Don’t panic.  Through prayer and knowing the talk outline you will do fine</a:t>
            </a:r>
          </a:p>
          <a:p>
            <a:r>
              <a:rPr lang="en-US" dirty="0"/>
              <a:t>Begin now </a:t>
            </a:r>
            <a:r>
              <a:rPr lang="mr-IN" dirty="0"/>
              <a:t>–</a:t>
            </a:r>
            <a:r>
              <a:rPr lang="en-US" dirty="0"/>
              <a:t> don’t put it off</a:t>
            </a:r>
          </a:p>
          <a:p>
            <a:r>
              <a:rPr lang="en-US" dirty="0"/>
              <a:t>Use the talk outline, do not make up your own talk.  Your talk should be about 2/3 outline and 1/3 personal witness</a:t>
            </a:r>
          </a:p>
          <a:p>
            <a:r>
              <a:rPr lang="en-US" dirty="0"/>
              <a:t>Present the points as outlined but in your own words and as you have experienced them</a:t>
            </a:r>
          </a:p>
          <a:p>
            <a:r>
              <a:rPr lang="en-US" dirty="0"/>
              <a:t>Think about the relationship of your talk and the other 13 talks given.  How does it fit within the message of each day and with the other talks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499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Your Talk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talk is you.  Your work and your words.  Choose words and style that is natural and authentic with you</a:t>
            </a:r>
          </a:p>
          <a:p>
            <a:r>
              <a:rPr lang="en-US" dirty="0"/>
              <a:t>Follow the outline and resolve any differences that arise with the ELD or ESD</a:t>
            </a:r>
          </a:p>
          <a:p>
            <a:r>
              <a:rPr lang="en-US" dirty="0"/>
              <a:t>Continue to pray that the Holy Spirit reveals the best way that you can witness through the talk</a:t>
            </a:r>
          </a:p>
          <a:p>
            <a:r>
              <a:rPr lang="en-US" dirty="0"/>
              <a:t>Keep the following points in mind</a:t>
            </a:r>
          </a:p>
          <a:p>
            <a:pPr lvl="1"/>
            <a:r>
              <a:rPr lang="en-US" dirty="0"/>
              <a:t>Objective </a:t>
            </a:r>
            <a:r>
              <a:rPr lang="mr-IN" dirty="0"/>
              <a:t>–</a:t>
            </a:r>
            <a:r>
              <a:rPr lang="en-US" dirty="0"/>
              <a:t> the main points of the outline</a:t>
            </a:r>
          </a:p>
          <a:p>
            <a:pPr lvl="1"/>
            <a:r>
              <a:rPr lang="en-US" dirty="0"/>
              <a:t>Style </a:t>
            </a:r>
            <a:r>
              <a:rPr lang="mr-IN" dirty="0"/>
              <a:t>–</a:t>
            </a:r>
            <a:r>
              <a:rPr lang="en-US" dirty="0"/>
              <a:t> the manner in which it is given</a:t>
            </a:r>
          </a:p>
          <a:p>
            <a:pPr lvl="1"/>
            <a:r>
              <a:rPr lang="en-US" dirty="0"/>
              <a:t>Situation </a:t>
            </a:r>
            <a:r>
              <a:rPr lang="mr-IN" dirty="0"/>
              <a:t>–</a:t>
            </a:r>
            <a:r>
              <a:rPr lang="en-US" dirty="0"/>
              <a:t> how it relates to the other talks</a:t>
            </a:r>
          </a:p>
          <a:p>
            <a:pPr lvl="1"/>
            <a:r>
              <a:rPr lang="en-US" dirty="0"/>
              <a:t>Environment </a:t>
            </a:r>
            <a:r>
              <a:rPr lang="mr-IN" dirty="0"/>
              <a:t>–</a:t>
            </a:r>
            <a:r>
              <a:rPr lang="en-US" dirty="0"/>
              <a:t> the general feeling of the Pilgrims</a:t>
            </a:r>
          </a:p>
          <a:p>
            <a:pPr lvl="1"/>
            <a:r>
              <a:rPr lang="en-US" dirty="0"/>
              <a:t>Technique </a:t>
            </a:r>
            <a:r>
              <a:rPr lang="mr-IN" dirty="0"/>
              <a:t>–</a:t>
            </a:r>
            <a:r>
              <a:rPr lang="en-US" dirty="0"/>
              <a:t> how the material is presented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987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Your Talk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Don’t confuse the talk with too many details and examples.  The main points must stand out</a:t>
            </a:r>
          </a:p>
          <a:p>
            <a:r>
              <a:rPr lang="en-US" dirty="0"/>
              <a:t>The Pilgrims will be taking notes, so lay out your thoughts so they are conducive to note taking</a:t>
            </a:r>
          </a:p>
          <a:p>
            <a:r>
              <a:rPr lang="en-US" dirty="0"/>
              <a:t>Build in “repeats” and “pauses” to emphasize points</a:t>
            </a:r>
          </a:p>
          <a:p>
            <a:r>
              <a:rPr lang="en-US" dirty="0"/>
              <a:t>If you need visuals, prepare those during the writing</a:t>
            </a:r>
          </a:p>
          <a:p>
            <a:r>
              <a:rPr lang="en-US" dirty="0"/>
              <a:t>Write your talk so it is natural to you</a:t>
            </a:r>
          </a:p>
          <a:p>
            <a:r>
              <a:rPr lang="en-US" dirty="0"/>
              <a:t>Limit scripture references to two or three and write them out in your talk so you don’t have to flip through the Bible to read them</a:t>
            </a:r>
          </a:p>
          <a:p>
            <a:r>
              <a:rPr lang="en-US" u="sng" dirty="0"/>
              <a:t>Your talk must not exceed the time assigned</a:t>
            </a:r>
            <a:r>
              <a:rPr lang="en-US" dirty="0"/>
              <a:t>.  No more than 20 minutes for all talks except Priority (10 minutes), Means of Grace (35 minutes), and Coping in Tough Times (30 minutes).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125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Aids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Handouts are provided to the Pilgrims for the Talks..  This is to encourage note taking on the major points of the talk.</a:t>
            </a:r>
          </a:p>
          <a:p>
            <a:r>
              <a:rPr lang="en-US" dirty="0"/>
              <a:t>PowerPoint slides can be used if desired/needed</a:t>
            </a:r>
          </a:p>
          <a:p>
            <a:pPr lvl="1"/>
            <a:r>
              <a:rPr lang="en-US" dirty="0"/>
              <a:t>Keep them simple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Don’t simply repeat on the slides what you say.  The Pilgrims are asked to take notes as a mechanism of understanding.  If you write all the points down on slides they will be copying the slides and may miss your points</a:t>
            </a:r>
          </a:p>
        </p:txBody>
      </p:sp>
    </p:spTree>
    <p:extLst>
      <p:ext uri="{BB962C8B-B14F-4D97-AF65-F5344CB8AC3E}">
        <p14:creationId xmlns:p14="http://schemas.microsoft.com/office/powerpoint/2010/main" val="420995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Witness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Strike a good balance between the message of the talk and personal witness</a:t>
            </a:r>
          </a:p>
          <a:p>
            <a:r>
              <a:rPr lang="en-US" dirty="0"/>
              <a:t>Personal witness is to illustrate or amplify a point </a:t>
            </a:r>
            <a:r>
              <a:rPr lang="mr-IN" dirty="0"/>
              <a:t>–</a:t>
            </a:r>
            <a:r>
              <a:rPr lang="en-US" dirty="0"/>
              <a:t> it is not the message of the talk</a:t>
            </a:r>
          </a:p>
          <a:p>
            <a:r>
              <a:rPr lang="en-US" dirty="0"/>
              <a:t>Don’t glorify yourself or your relationship to Jesus or overdo the Holy Spirit’s movement in your life</a:t>
            </a:r>
          </a:p>
          <a:p>
            <a:r>
              <a:rPr lang="en-US" u="sng" dirty="0"/>
              <a:t>Don’t use personal witness to trigger an emotional response in the Pilgrims</a:t>
            </a:r>
          </a:p>
          <a:p>
            <a:r>
              <a:rPr lang="en-US" dirty="0"/>
              <a:t>Don’t use personal witness to point out another’s transgression</a:t>
            </a:r>
          </a:p>
        </p:txBody>
      </p:sp>
    </p:spTree>
    <p:extLst>
      <p:ext uri="{BB962C8B-B14F-4D97-AF65-F5344CB8AC3E}">
        <p14:creationId xmlns:p14="http://schemas.microsoft.com/office/powerpoint/2010/main" val="1375652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 Rehearsal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Complete the talk and read it aloud.  Correct errors and identify problems</a:t>
            </a:r>
          </a:p>
          <a:p>
            <a:r>
              <a:rPr lang="en-US" dirty="0"/>
              <a:t>Rewrite and rewrite again</a:t>
            </a:r>
          </a:p>
          <a:p>
            <a:r>
              <a:rPr lang="en-US" dirty="0"/>
              <a:t>Read your talk aloud until it’s so familiar you can speak from key words</a:t>
            </a:r>
          </a:p>
          <a:p>
            <a:r>
              <a:rPr lang="en-US" dirty="0"/>
              <a:t>Give the talk aloud as if you were delivering it to the Pilgrims</a:t>
            </a:r>
          </a:p>
          <a:p>
            <a:pPr lvl="1"/>
            <a:r>
              <a:rPr lang="en-US" dirty="0"/>
              <a:t>Use a lectern</a:t>
            </a:r>
          </a:p>
          <a:p>
            <a:pPr lvl="1"/>
            <a:r>
              <a:rPr lang="en-US" dirty="0"/>
              <a:t>Wear your talk clothing</a:t>
            </a:r>
          </a:p>
          <a:p>
            <a:r>
              <a:rPr lang="en-US" dirty="0"/>
              <a:t>Time your talk.  </a:t>
            </a:r>
            <a:r>
              <a:rPr lang="en-US" u="sng" dirty="0"/>
              <a:t>Limit the talk to 20 minutes for all talks except Priority (10 minutes), Means of Grace (35 minutes), and Coping in Tough Times (30 minutes)</a:t>
            </a:r>
          </a:p>
          <a:p>
            <a:r>
              <a:rPr lang="en-US" dirty="0"/>
              <a:t>When you think you have it down, repeat the talk exactly as you plan to give it</a:t>
            </a:r>
          </a:p>
        </p:txBody>
      </p:sp>
    </p:spTree>
    <p:extLst>
      <p:ext uri="{BB962C8B-B14F-4D97-AF65-F5344CB8AC3E}">
        <p14:creationId xmlns:p14="http://schemas.microsoft.com/office/powerpoint/2010/main" val="1322281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Offering Your Talk to the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Prepare the final draft in manuscript form</a:t>
            </a:r>
          </a:p>
          <a:p>
            <a:r>
              <a:rPr lang="en-US" dirty="0"/>
              <a:t>Come to the Team meeting with a fully completed talk and visual aids</a:t>
            </a:r>
          </a:p>
          <a:p>
            <a:r>
              <a:rPr lang="en-US" dirty="0"/>
              <a:t>Give your talk exactly as you expect to on the weekend</a:t>
            </a:r>
          </a:p>
          <a:p>
            <a:r>
              <a:rPr lang="en-US" dirty="0"/>
              <a:t>The Team will critique your talk</a:t>
            </a:r>
          </a:p>
          <a:p>
            <a:pPr lvl="1"/>
            <a:r>
              <a:rPr lang="en-US" dirty="0"/>
              <a:t>Incorporate the Team comments.  If differences in critiques are present, talk to the persons who wrote the critiques</a:t>
            </a:r>
          </a:p>
          <a:p>
            <a:pPr lvl="1"/>
            <a:r>
              <a:rPr lang="en-US" dirty="0"/>
              <a:t>Once the talk has been prepared and critiqued, make those changes necessary, but do not make other substantive changes . . . the talk now belongs to the Team</a:t>
            </a:r>
          </a:p>
        </p:txBody>
      </p:sp>
    </p:spTree>
    <p:extLst>
      <p:ext uri="{BB962C8B-B14F-4D97-AF65-F5344CB8AC3E}">
        <p14:creationId xmlns:p14="http://schemas.microsoft.com/office/powerpoint/2010/main" val="682596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Preparation of Your Talk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Make four copies.  One for the ELD binder, one for the Prayer Chapel, one for the Coaches, and one for the podium.</a:t>
            </a:r>
          </a:p>
          <a:p>
            <a:r>
              <a:rPr lang="en-US" dirty="0"/>
              <a:t>The talk should be loose sheets without staples or paperclips.  Number each sheet so in the event it is dropped, it can be correctly reassembled</a:t>
            </a:r>
          </a:p>
          <a:p>
            <a:r>
              <a:rPr lang="en-US" dirty="0"/>
              <a:t>During the talk, when moving from one page to the next, simply slide it to the side.  This gives the appearance of a polished talk and speaker</a:t>
            </a:r>
          </a:p>
          <a:p>
            <a:r>
              <a:rPr lang="en-US" dirty="0"/>
              <a:t>Dress in good taste.  Sunday clothes</a:t>
            </a:r>
          </a:p>
          <a:p>
            <a:r>
              <a:rPr lang="en-US" dirty="0"/>
              <a:t>You may wear your Emmaus cross and lanyard</a:t>
            </a:r>
          </a:p>
          <a:p>
            <a:r>
              <a:rPr lang="en-US" dirty="0"/>
              <a:t>Provide the Coaches and/or Logistics Leader necessary instructions, for visual aids and props</a:t>
            </a:r>
          </a:p>
        </p:txBody>
      </p:sp>
    </p:spTree>
    <p:extLst>
      <p:ext uri="{BB962C8B-B14F-4D97-AF65-F5344CB8AC3E}">
        <p14:creationId xmlns:p14="http://schemas.microsoft.com/office/powerpoint/2010/main" val="410772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Presenting Your Talk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Prior to your talk (on the weekend)</a:t>
            </a:r>
          </a:p>
          <a:p>
            <a:pPr lvl="1"/>
            <a:r>
              <a:rPr lang="en-US" dirty="0"/>
              <a:t>Avoid making changes to your talk.  You’ve practiced it and late changes may throw off your presentation</a:t>
            </a:r>
          </a:p>
          <a:p>
            <a:pPr lvl="1"/>
            <a:r>
              <a:rPr lang="en-US" dirty="0"/>
              <a:t>Pray.  </a:t>
            </a:r>
          </a:p>
          <a:p>
            <a:pPr lvl="1"/>
            <a:r>
              <a:rPr lang="en-US" dirty="0"/>
              <a:t>Relax, you’ll do fine.  Let the Holy Spirit guide you</a:t>
            </a:r>
          </a:p>
          <a:p>
            <a:r>
              <a:rPr lang="en-US" dirty="0"/>
              <a:t>Step into your talk</a:t>
            </a:r>
          </a:p>
          <a:p>
            <a:pPr lvl="1"/>
            <a:r>
              <a:rPr lang="en-US" dirty="0"/>
              <a:t>Speak clearly, audibly, and be yourself</a:t>
            </a:r>
          </a:p>
          <a:p>
            <a:pPr lvl="1"/>
            <a:r>
              <a:rPr lang="en-US" dirty="0"/>
              <a:t>Concentrate on the Pilgrims</a:t>
            </a:r>
          </a:p>
          <a:p>
            <a:pPr lvl="1"/>
            <a:r>
              <a:rPr lang="en-US" dirty="0"/>
              <a:t>Stand straight, don’t twist or fidget</a:t>
            </a:r>
          </a:p>
          <a:p>
            <a:pPr lvl="1"/>
            <a:r>
              <a:rPr lang="en-US" dirty="0"/>
              <a:t>When giving personal testimony, speak from the heart with only minimal reference to notes</a:t>
            </a:r>
          </a:p>
        </p:txBody>
      </p:sp>
    </p:spTree>
    <p:extLst>
      <p:ext uri="{BB962C8B-B14F-4D97-AF65-F5344CB8AC3E}">
        <p14:creationId xmlns:p14="http://schemas.microsoft.com/office/powerpoint/2010/main" val="570966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Presenting Your Talk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Keep the attention of your audience</a:t>
            </a:r>
          </a:p>
          <a:p>
            <a:pPr lvl="1"/>
            <a:r>
              <a:rPr lang="en-US" dirty="0"/>
              <a:t>Make eye contact</a:t>
            </a:r>
          </a:p>
          <a:p>
            <a:pPr lvl="1"/>
            <a:r>
              <a:rPr lang="en-US" dirty="0"/>
              <a:t>Emphasize special points that are important</a:t>
            </a:r>
          </a:p>
          <a:p>
            <a:pPr lvl="2"/>
            <a:r>
              <a:rPr lang="en-US" dirty="0"/>
              <a:t>Use pauses</a:t>
            </a:r>
          </a:p>
          <a:p>
            <a:pPr lvl="2"/>
            <a:r>
              <a:rPr lang="en-US" dirty="0"/>
              <a:t>Repeat words or phrases</a:t>
            </a:r>
          </a:p>
          <a:p>
            <a:pPr lvl="1"/>
            <a:r>
              <a:rPr lang="en-US" dirty="0"/>
              <a:t>If you lose your place, relax, find where you need to be, and then carry on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05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to Avoid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Talking too long</a:t>
            </a:r>
          </a:p>
          <a:p>
            <a:pPr lvl="1"/>
            <a:r>
              <a:rPr lang="en-US" dirty="0"/>
              <a:t>Integrity and discipline of the weekend requires exact timing on talks</a:t>
            </a:r>
          </a:p>
          <a:p>
            <a:pPr lvl="1"/>
            <a:r>
              <a:rPr lang="en-US" dirty="0"/>
              <a:t>One fruit of the Spirit is self-control, so don’t blame the Holy Spirit if you “get on a roll” and can’t quit (this may turn out to be ego) </a:t>
            </a:r>
          </a:p>
          <a:p>
            <a:r>
              <a:rPr lang="en-US" dirty="0"/>
              <a:t>Nervous actions</a:t>
            </a:r>
          </a:p>
          <a:p>
            <a:pPr lvl="1"/>
            <a:r>
              <a:rPr lang="en-US" dirty="0"/>
              <a:t>The jingle of coins, keys, or jewelry detracts from your words and your message</a:t>
            </a:r>
          </a:p>
          <a:p>
            <a:pPr lvl="1"/>
            <a:r>
              <a:rPr lang="en-US" dirty="0"/>
              <a:t>Keep your hands out of your pockets</a:t>
            </a:r>
          </a:p>
          <a:p>
            <a:pPr lvl="1"/>
            <a:r>
              <a:rPr lang="en-US" dirty="0"/>
              <a:t>Avoid excess jewelry</a:t>
            </a:r>
          </a:p>
          <a:p>
            <a:r>
              <a:rPr lang="en-US" dirty="0"/>
              <a:t>Lack of eye contact</a:t>
            </a:r>
          </a:p>
          <a:p>
            <a:pPr lvl="1"/>
            <a:r>
              <a:rPr lang="en-US" dirty="0"/>
              <a:t>A fixed stare, looking at the floor, or blank eyes can distract or annoy</a:t>
            </a:r>
          </a:p>
          <a:p>
            <a:pPr lvl="1"/>
            <a:r>
              <a:rPr lang="en-US" dirty="0"/>
              <a:t>Pacing, walking around, and playing with the microphone will draw more attention than will your message</a:t>
            </a:r>
          </a:p>
        </p:txBody>
      </p:sp>
    </p:spTree>
    <p:extLst>
      <p:ext uri="{BB962C8B-B14F-4D97-AF65-F5344CB8AC3E}">
        <p14:creationId xmlns:p14="http://schemas.microsoft.com/office/powerpoint/2010/main" val="2101353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But Not Least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Except for a brief review immediately prior to your presentation, don’t stress on studying your talk during the Encounter</a:t>
            </a:r>
          </a:p>
          <a:p>
            <a:r>
              <a:rPr lang="en-US" dirty="0"/>
              <a:t>Remember, your strength is in the Lord</a:t>
            </a:r>
          </a:p>
          <a:p>
            <a:r>
              <a:rPr lang="en-US" dirty="0"/>
              <a:t>Trust God for grace and guidance</a:t>
            </a:r>
          </a:p>
          <a:p>
            <a:r>
              <a:rPr lang="en-US" dirty="0"/>
              <a:t>Make your Prayer Chapel visit timely and meaningful</a:t>
            </a:r>
          </a:p>
          <a:p>
            <a:r>
              <a:rPr lang="en-US" dirty="0"/>
              <a:t>If you have requests, tell one of the Coaches</a:t>
            </a:r>
          </a:p>
          <a:p>
            <a:r>
              <a:rPr lang="en-US" dirty="0"/>
              <a:t>And finally, after the talk, thank God for the opportunity to serve</a:t>
            </a:r>
          </a:p>
          <a:p>
            <a:r>
              <a:rPr lang="en-US" dirty="0"/>
              <a:t>If you are a TL, do not return to your Table until after the discussion on the talk</a:t>
            </a:r>
          </a:p>
        </p:txBody>
      </p:sp>
    </p:spTree>
    <p:extLst>
      <p:ext uri="{BB962C8B-B14F-4D97-AF65-F5344CB8AC3E}">
        <p14:creationId xmlns:p14="http://schemas.microsoft.com/office/powerpoint/2010/main" val="1942853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68992"/>
            <a:ext cx="79936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3500" dist="381000" dir="2700000">
                    <a:prstClr val="black">
                      <a:alpha val="50000"/>
                    </a:prstClr>
                  </a:innerShdw>
                  <a:reflection blurRad="165100" stA="57000" endPos="37000" dist="50800" dir="5400000" sy="-100000" algn="bl" rotWithShape="0"/>
                </a:effectLst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19957694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" id="{B73A6922-7040-8644-BEE9-0E65CDB9A85E}" vid="{D8F9FCFE-9105-364D-8153-5B8282723B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1998</TotalTime>
  <Words>1397</Words>
  <Application>Microsoft Macintosh PowerPoint</Application>
  <PresentationFormat>On-screen Show (4:3)</PresentationFormat>
  <Paragraphs>114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Calibri</vt:lpstr>
      <vt:lpstr>Constantia</vt:lpstr>
      <vt:lpstr>Wingdings 2</vt:lpstr>
      <vt:lpstr>Flow</vt:lpstr>
      <vt:lpstr>Talk Training</vt:lpstr>
      <vt:lpstr>Face to Face Talks</vt:lpstr>
      <vt:lpstr>The Message of Face to Face</vt:lpstr>
      <vt:lpstr>Preparing for Your Talk</vt:lpstr>
      <vt:lpstr>Writing Your Talk</vt:lpstr>
      <vt:lpstr>Writing Your Talk</vt:lpstr>
      <vt:lpstr>Writing Your Talk</vt:lpstr>
      <vt:lpstr>Visual Aids</vt:lpstr>
      <vt:lpstr>Personal Witness</vt:lpstr>
      <vt:lpstr>Talk Rehearsal</vt:lpstr>
      <vt:lpstr>Offering Your Talk to the Team</vt:lpstr>
      <vt:lpstr>Preparation of Your Talk</vt:lpstr>
      <vt:lpstr>Presenting Your Talk</vt:lpstr>
      <vt:lpstr>Presenting Your Talk</vt:lpstr>
      <vt:lpstr>Problems to Avoid</vt:lpstr>
      <vt:lpstr>Last But Not Least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Mann</dc:creator>
  <cp:lastModifiedBy>Chris Campbell</cp:lastModifiedBy>
  <cp:revision>114</cp:revision>
  <dcterms:created xsi:type="dcterms:W3CDTF">2016-09-04T08:26:44Z</dcterms:created>
  <dcterms:modified xsi:type="dcterms:W3CDTF">2025-02-25T20:57:58Z</dcterms:modified>
</cp:coreProperties>
</file>