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71" r:id="rId3"/>
    <p:sldId id="257" r:id="rId4"/>
    <p:sldId id="272" r:id="rId5"/>
    <p:sldId id="273" r:id="rId6"/>
    <p:sldId id="274" r:id="rId7"/>
    <p:sldId id="275" r:id="rId8"/>
    <p:sldId id="27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01" autoAdjust="0"/>
    <p:restoredTop sz="88082"/>
  </p:normalViewPr>
  <p:slideViewPr>
    <p:cSldViewPr snapToGrid="0">
      <p:cViewPr varScale="1">
        <p:scale>
          <a:sx n="111" d="100"/>
          <a:sy n="111" d="100"/>
        </p:scale>
        <p:origin x="1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5" d="100"/>
        <a:sy n="1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5C686-4EFE-2343-BBFD-D3C74851810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0C8B-71C6-374E-9689-06B4FC4A6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2/28/25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Table Chapel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Fredericksburg Face to Face Team Training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96720" y="4220476"/>
            <a:ext cx="133565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WTE_logo_final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315" y="4266195"/>
            <a:ext cx="5878287" cy="13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29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of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Pilgrims journey through several levels of community</a:t>
            </a:r>
          </a:p>
          <a:p>
            <a:pPr lvl="1"/>
            <a:r>
              <a:rPr lang="en-US" dirty="0"/>
              <a:t>The wider Christian community </a:t>
            </a:r>
            <a:r>
              <a:rPr lang="mr-IN" dirty="0"/>
              <a:t>–</a:t>
            </a:r>
            <a:r>
              <a:rPr lang="en-US" dirty="0"/>
              <a:t> the community from which the Pilgrims come to the Encounter.</a:t>
            </a:r>
          </a:p>
          <a:p>
            <a:pPr lvl="1"/>
            <a:r>
              <a:rPr lang="en-US" dirty="0"/>
              <a:t>Face to Face/Emmaus community </a:t>
            </a:r>
            <a:r>
              <a:rPr lang="mr-IN" dirty="0"/>
              <a:t>–</a:t>
            </a:r>
            <a:r>
              <a:rPr lang="en-US" dirty="0"/>
              <a:t> the broad FTF/Emmaus community that has been supporting them through acts of agape, sacrifice, and prayer</a:t>
            </a:r>
          </a:p>
          <a:p>
            <a:pPr lvl="1"/>
            <a:r>
              <a:rPr lang="en-US" dirty="0"/>
              <a:t>Face to Face community </a:t>
            </a:r>
            <a:r>
              <a:rPr lang="mr-IN" dirty="0"/>
              <a:t>–</a:t>
            </a:r>
            <a:r>
              <a:rPr lang="en-US" dirty="0"/>
              <a:t> consisting of Team and Pilgrims</a:t>
            </a:r>
          </a:p>
          <a:p>
            <a:pPr lvl="1"/>
            <a:r>
              <a:rPr lang="en-US" dirty="0"/>
              <a:t>Table community </a:t>
            </a:r>
            <a:r>
              <a:rPr lang="mr-IN" dirty="0"/>
              <a:t>–</a:t>
            </a:r>
            <a:r>
              <a:rPr lang="en-US" dirty="0"/>
              <a:t> the most intimate level of community</a:t>
            </a:r>
          </a:p>
          <a:p>
            <a:pPr lvl="2"/>
            <a:r>
              <a:rPr lang="en-US" dirty="0"/>
              <a:t>Table chapel is available to allow Pilgrims to give expression to the closest and most intimate experience of spiritual community on the Encounter.</a:t>
            </a:r>
          </a:p>
        </p:txBody>
      </p:sp>
    </p:spTree>
    <p:extLst>
      <p:ext uri="{BB962C8B-B14F-4D97-AF65-F5344CB8AC3E}">
        <p14:creationId xmlns:p14="http://schemas.microsoft.com/office/powerpoint/2010/main" val="112713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Chapel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Table chapels after the Means of Grace talk and Dying Moments.  At this point, the Pilgrims will likely be at a point where they are open to sharing significant feelings with one another</a:t>
            </a:r>
          </a:p>
          <a:p>
            <a:r>
              <a:rPr lang="en-US" dirty="0"/>
              <a:t>Not a scheduled activity</a:t>
            </a:r>
          </a:p>
          <a:p>
            <a:pPr lvl="1"/>
            <a:r>
              <a:rPr lang="en-US" dirty="0"/>
              <a:t>One possible response to a talk (instead of discussion)</a:t>
            </a:r>
          </a:p>
          <a:p>
            <a:pPr lvl="1"/>
            <a:r>
              <a:rPr lang="en-US" dirty="0"/>
              <a:t>Ideally, only one table goes to table chapel at a time</a:t>
            </a:r>
          </a:p>
          <a:p>
            <a:pPr lvl="1"/>
            <a:r>
              <a:rPr lang="en-US" dirty="0"/>
              <a:t>All Pilgrims at a table MUST agree to go to table chapel</a:t>
            </a:r>
          </a:p>
          <a:p>
            <a:r>
              <a:rPr lang="en-US" dirty="0"/>
              <a:t>Table leaders tell a Coach when their table is ready for table chapel</a:t>
            </a:r>
          </a:p>
          <a:p>
            <a:pPr lvl="1"/>
            <a:r>
              <a:rPr lang="en-US" dirty="0"/>
              <a:t>Coaches will coordinate chapel visits among all the tables</a:t>
            </a:r>
          </a:p>
          <a:p>
            <a:pPr lvl="1"/>
            <a:r>
              <a:rPr lang="en-US" dirty="0"/>
              <a:t>Table chapel should be about 15 minutes in duration</a:t>
            </a:r>
          </a:p>
          <a:p>
            <a:pPr lvl="1"/>
            <a:r>
              <a:rPr lang="en-US" dirty="0"/>
              <a:t>The coach will ring the bell about 5 minutes before the end time and a second bell to signal the end</a:t>
            </a:r>
          </a:p>
        </p:txBody>
      </p:sp>
    </p:spTree>
    <p:extLst>
      <p:ext uri="{BB962C8B-B14F-4D97-AF65-F5344CB8AC3E}">
        <p14:creationId xmlns:p14="http://schemas.microsoft.com/office/powerpoint/2010/main" val="1453564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Table Chapel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room for table chapel should have a cross and a candle.  </a:t>
            </a:r>
          </a:p>
          <a:p>
            <a:pPr lvl="1"/>
            <a:r>
              <a:rPr lang="en-US" dirty="0"/>
              <a:t>The TL should light the candle and let the Pilgrims know what it represents</a:t>
            </a:r>
          </a:p>
          <a:p>
            <a:pPr lvl="1"/>
            <a:r>
              <a:rPr lang="en-US" dirty="0"/>
              <a:t>The TL should take the cross and explain that the person with the cross has the floor</a:t>
            </a:r>
          </a:p>
          <a:p>
            <a:pPr lvl="1"/>
            <a:r>
              <a:rPr lang="en-US" dirty="0"/>
              <a:t>Let the Pilgrims know that if they have the cross, they are not required to speak or pray out loud</a:t>
            </a:r>
          </a:p>
          <a:p>
            <a:pPr lvl="1"/>
            <a:r>
              <a:rPr lang="en-US" dirty="0"/>
              <a:t>Explain confidentiality </a:t>
            </a:r>
            <a:r>
              <a:rPr lang="mr-IN" dirty="0"/>
              <a:t>–</a:t>
            </a:r>
            <a:r>
              <a:rPr lang="en-US" dirty="0"/>
              <a:t> what is said at table chapel remains at table chapel</a:t>
            </a:r>
          </a:p>
          <a:p>
            <a:r>
              <a:rPr lang="en-US" dirty="0"/>
              <a:t>The TL should open table chapel in prayer</a:t>
            </a:r>
          </a:p>
          <a:p>
            <a:r>
              <a:rPr lang="en-US" dirty="0"/>
              <a:t>Pass the cross to the next person until each Pilgrim has had a chance to share or pray</a:t>
            </a:r>
          </a:p>
          <a:p>
            <a:r>
              <a:rPr lang="en-US" dirty="0"/>
              <a:t>After the first bell, wrap up discussions</a:t>
            </a:r>
          </a:p>
          <a:p>
            <a:r>
              <a:rPr lang="en-US" dirty="0"/>
              <a:t>The TL should close the session in prayer</a:t>
            </a:r>
          </a:p>
        </p:txBody>
      </p:sp>
    </p:spTree>
    <p:extLst>
      <p:ext uri="{BB962C8B-B14F-4D97-AF65-F5344CB8AC3E}">
        <p14:creationId xmlns:p14="http://schemas.microsoft.com/office/powerpoint/2010/main" val="1894368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Sharing, Praying, Discussing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Table chapel presents an opportunity to get closer to your Pilgrims in a less formal, more relaxed setting.  This can be a time of sharing, praying, and discussing of what is on their minds.  Conversation should not be forced, but should be spontaneous.</a:t>
            </a:r>
          </a:p>
          <a:p>
            <a:pPr lvl="1"/>
            <a:r>
              <a:rPr lang="en-US" dirty="0"/>
              <a:t>Simple sharing of feelings before God without concern about what to say</a:t>
            </a:r>
          </a:p>
          <a:p>
            <a:pPr lvl="1"/>
            <a:r>
              <a:rPr lang="en-US" dirty="0"/>
              <a:t>Humble and honest prayer</a:t>
            </a:r>
          </a:p>
          <a:p>
            <a:pPr lvl="1"/>
            <a:r>
              <a:rPr lang="en-US" dirty="0"/>
              <a:t>No one is pressured to pray</a:t>
            </a:r>
          </a:p>
          <a:p>
            <a:pPr lvl="1"/>
            <a:r>
              <a:rPr lang="en-US" dirty="0"/>
              <a:t>Periods of silence are normal and not necessarily a major concern</a:t>
            </a:r>
          </a:p>
        </p:txBody>
      </p:sp>
    </p:spTree>
    <p:extLst>
      <p:ext uri="{BB962C8B-B14F-4D97-AF65-F5344CB8AC3E}">
        <p14:creationId xmlns:p14="http://schemas.microsoft.com/office/powerpoint/2010/main" val="1096139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 and Don’ts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Dos</a:t>
            </a:r>
          </a:p>
          <a:p>
            <a:pPr lvl="1"/>
            <a:r>
              <a:rPr lang="en-US" dirty="0"/>
              <a:t>Open and close with a prayer</a:t>
            </a:r>
          </a:p>
          <a:p>
            <a:pPr lvl="1"/>
            <a:r>
              <a:rPr lang="en-US" dirty="0"/>
              <a:t>Love, love, listen, listen</a:t>
            </a:r>
          </a:p>
          <a:p>
            <a:pPr lvl="1"/>
            <a:r>
              <a:rPr lang="en-US" dirty="0"/>
              <a:t>Be gentle and encouraging</a:t>
            </a:r>
          </a:p>
          <a:p>
            <a:pPr lvl="1"/>
            <a:r>
              <a:rPr lang="en-US" dirty="0"/>
              <a:t>Lift up in prayer without delay and personal problems, concerns or issues that arise</a:t>
            </a:r>
          </a:p>
          <a:p>
            <a:pPr lvl="1"/>
            <a:r>
              <a:rPr lang="en-US" dirty="0"/>
              <a:t>Encourage Pilgrims to converse</a:t>
            </a:r>
          </a:p>
          <a:p>
            <a:pPr lvl="1"/>
            <a:r>
              <a:rPr lang="en-US" dirty="0"/>
              <a:t>Keep everything that’s said confidential</a:t>
            </a:r>
          </a:p>
          <a:p>
            <a:pPr lvl="1"/>
            <a:r>
              <a:rPr lang="en-US" dirty="0"/>
              <a:t>Let the Holy Spirit be your guide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Don’ts</a:t>
            </a:r>
          </a:p>
          <a:p>
            <a:pPr lvl="1"/>
            <a:r>
              <a:rPr lang="en-US" dirty="0"/>
              <a:t>Rush through this time</a:t>
            </a:r>
          </a:p>
          <a:p>
            <a:pPr lvl="1"/>
            <a:r>
              <a:rPr lang="en-US" dirty="0"/>
              <a:t>Try and get them to give their opinion about the weekend</a:t>
            </a:r>
          </a:p>
          <a:p>
            <a:pPr lvl="1"/>
            <a:r>
              <a:rPr lang="en-US" dirty="0"/>
              <a:t>Pry into their personal lives</a:t>
            </a:r>
          </a:p>
          <a:p>
            <a:pPr lvl="1"/>
            <a:r>
              <a:rPr lang="en-US" dirty="0"/>
              <a:t>Let on Pilgrim dominate the conversation</a:t>
            </a:r>
          </a:p>
          <a:p>
            <a:pPr lvl="1"/>
            <a:r>
              <a:rPr lang="en-US" dirty="0"/>
              <a:t>Require everyone to pray aloud</a:t>
            </a:r>
          </a:p>
          <a:p>
            <a:pPr lvl="1"/>
            <a:r>
              <a:rPr lang="en-US" dirty="0"/>
              <a:t>Provide long-winded personal testimonies</a:t>
            </a:r>
          </a:p>
        </p:txBody>
      </p:sp>
    </p:spTree>
    <p:extLst>
      <p:ext uri="{BB962C8B-B14F-4D97-AF65-F5344CB8AC3E}">
        <p14:creationId xmlns:p14="http://schemas.microsoft.com/office/powerpoint/2010/main" val="1084337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for Chapel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Discuss what Dying Moments meant to the Pilgrims</a:t>
            </a:r>
          </a:p>
          <a:p>
            <a:pPr lvl="1"/>
            <a:r>
              <a:rPr lang="en-US" dirty="0"/>
              <a:t>Time for sharing, not counseling</a:t>
            </a:r>
          </a:p>
          <a:p>
            <a:pPr lvl="1"/>
            <a:r>
              <a:rPr lang="en-US" dirty="0"/>
              <a:t>End with a prayer circle with each Pilgrim lifting up another Pilgrim’s prayer concerns</a:t>
            </a:r>
          </a:p>
          <a:p>
            <a:pPr lvl="1"/>
            <a:r>
              <a:rPr lang="en-US" dirty="0"/>
              <a:t>Discuss sharing questions (Closing Ceremony questions)</a:t>
            </a:r>
          </a:p>
          <a:p>
            <a:pPr lvl="2"/>
            <a:r>
              <a:rPr lang="en-US" dirty="0"/>
              <a:t>What has the encounter meant to to you?</a:t>
            </a:r>
          </a:p>
          <a:p>
            <a:pPr lvl="2"/>
            <a:r>
              <a:rPr lang="en-US" dirty="0"/>
              <a:t>What do you plan to do with it?</a:t>
            </a:r>
          </a:p>
          <a:p>
            <a:pPr lvl="1"/>
            <a:r>
              <a:rPr lang="en-US" dirty="0"/>
              <a:t>Close with a prayer of thanksgiving for the weekend</a:t>
            </a:r>
          </a:p>
        </p:txBody>
      </p:sp>
    </p:spTree>
    <p:extLst>
      <p:ext uri="{BB962C8B-B14F-4D97-AF65-F5344CB8AC3E}">
        <p14:creationId xmlns:p14="http://schemas.microsoft.com/office/powerpoint/2010/main" val="319228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68992"/>
            <a:ext cx="7993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381000" dir="2700000">
                    <a:prstClr val="black">
                      <a:alpha val="50000"/>
                    </a:prstClr>
                  </a:innerShdw>
                  <a:reflection blurRad="165100" stA="57000" endPos="37000" dist="50800" dir="5400000" sy="-100000" algn="bl" rotWithShape="0"/>
                </a:effectLst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995769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B73A6922-7040-8644-BEE9-0E65CDB9A85E}" vid="{D8F9FCFE-9105-364D-8153-5B8282723B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2038</TotalTime>
  <Words>600</Words>
  <Application>Microsoft Macintosh PowerPoint</Application>
  <PresentationFormat>On-screen Show (4:3)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Constantia</vt:lpstr>
      <vt:lpstr>Wingdings 2</vt:lpstr>
      <vt:lpstr>Flow</vt:lpstr>
      <vt:lpstr>Table Chapel Training</vt:lpstr>
      <vt:lpstr>Levels of Community</vt:lpstr>
      <vt:lpstr>Table Chapel</vt:lpstr>
      <vt:lpstr>Conducting Table Chapel</vt:lpstr>
      <vt:lpstr>Sharing, Praying, Discussing</vt:lpstr>
      <vt:lpstr>Dos and Don’ts</vt:lpstr>
      <vt:lpstr>Ideas for Chapel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Mann</dc:creator>
  <cp:lastModifiedBy>Chris Campbell</cp:lastModifiedBy>
  <cp:revision>123</cp:revision>
  <dcterms:created xsi:type="dcterms:W3CDTF">2016-09-04T08:26:44Z</dcterms:created>
  <dcterms:modified xsi:type="dcterms:W3CDTF">2025-02-28T12:46:12Z</dcterms:modified>
</cp:coreProperties>
</file>