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01" autoAdjust="0"/>
    <p:restoredTop sz="88082"/>
  </p:normalViewPr>
  <p:slideViewPr>
    <p:cSldViewPr snapToGrid="0">
      <p:cViewPr varScale="1">
        <p:scale>
          <a:sx n="111" d="100"/>
          <a:sy n="111" d="100"/>
        </p:scale>
        <p:origin x="1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5" d="100"/>
        <a:sy n="1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5C686-4EFE-2343-BBFD-D3C74851810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0C8B-71C6-374E-9689-06B4FC4A6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2/19/25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Board Representative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Fredericksburg Face to Face Team Training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96720" y="4220476"/>
            <a:ext cx="133565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WTE_logo_final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315" y="4266195"/>
            <a:ext cx="5878287" cy="13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29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Upper Room 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have a Covenant Relationship with The Upper Room</a:t>
            </a:r>
          </a:p>
          <a:p>
            <a:pPr lvl="1"/>
            <a:r>
              <a:rPr lang="en-US" dirty="0"/>
              <a:t>Covenant signed by all members of the Board of Directors on an annual basis</a:t>
            </a:r>
          </a:p>
          <a:p>
            <a:pPr lvl="1"/>
            <a:r>
              <a:rPr lang="en-US" dirty="0"/>
              <a:t>We agree to respect the Emmaus model for our weekends</a:t>
            </a:r>
          </a:p>
          <a:p>
            <a:pPr lvl="1"/>
            <a:r>
              <a:rPr lang="en-US" dirty="0"/>
              <a:t>The Upper Room, in turn, allows us to use the Emmaus/Face to Face materials which are copyrighted</a:t>
            </a:r>
          </a:p>
          <a:p>
            <a:r>
              <a:rPr lang="en-US" dirty="0"/>
              <a:t>The Board Representative can answer (or find the answer) to questions you may have on the model</a:t>
            </a:r>
          </a:p>
        </p:txBody>
      </p:sp>
    </p:spTree>
    <p:extLst>
      <p:ext uri="{BB962C8B-B14F-4D97-AF65-F5344CB8AC3E}">
        <p14:creationId xmlns:p14="http://schemas.microsoft.com/office/powerpoint/2010/main" val="1453564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Changes to the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 additions or changes to the model are made, the Emmaus Board must consider the following:</a:t>
            </a:r>
          </a:p>
          <a:p>
            <a:pPr lvl="1"/>
            <a:r>
              <a:rPr lang="en-US" dirty="0"/>
              <a:t>Will it glorify God?</a:t>
            </a:r>
          </a:p>
          <a:p>
            <a:pPr lvl="1"/>
            <a:r>
              <a:rPr lang="en-US" dirty="0"/>
              <a:t>Will it move the Pilgrims closer to God?</a:t>
            </a:r>
          </a:p>
          <a:p>
            <a:pPr lvl="1"/>
            <a:r>
              <a:rPr lang="en-US" dirty="0"/>
              <a:t>Does it fit the message of the day and the flow of the weekend?</a:t>
            </a:r>
          </a:p>
          <a:p>
            <a:pPr lvl="1"/>
            <a:r>
              <a:rPr lang="en-US" dirty="0"/>
              <a:t>Is it going to glorify someone on the Team or in the Community?</a:t>
            </a:r>
          </a:p>
          <a:p>
            <a:pPr lvl="1"/>
            <a:r>
              <a:rPr lang="en-US" dirty="0"/>
              <a:t>Will it hinder the Pilgrim from receiving the intended message?</a:t>
            </a:r>
          </a:p>
        </p:txBody>
      </p:sp>
    </p:spTree>
    <p:extLst>
      <p:ext uri="{BB962C8B-B14F-4D97-AF65-F5344CB8AC3E}">
        <p14:creationId xmlns:p14="http://schemas.microsoft.com/office/powerpoint/2010/main" val="3516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179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 err="1"/>
              <a:t>Uncloistered</a:t>
            </a:r>
            <a:r>
              <a:rPr lang="en-US" dirty="0"/>
              <a:t> Environment of an Encounter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6888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Holy Spirit needs space and time to build community</a:t>
            </a:r>
          </a:p>
          <a:p>
            <a:pPr lvl="1"/>
            <a:r>
              <a:rPr lang="en-US" dirty="0"/>
              <a:t>The Pilgrims enjoy freedom of expression, openness and intimacy</a:t>
            </a:r>
          </a:p>
          <a:p>
            <a:pPr lvl="1"/>
            <a:r>
              <a:rPr lang="en-US" dirty="0"/>
              <a:t>The Pilgrims grow in their trust, love, and understanding of one another by the Grace of God</a:t>
            </a:r>
          </a:p>
          <a:p>
            <a:r>
              <a:rPr lang="en-US" dirty="0"/>
              <a:t>Outside Contact (Watches and cell phones are okay)</a:t>
            </a:r>
          </a:p>
          <a:p>
            <a:pPr lvl="1"/>
            <a:r>
              <a:rPr lang="en-US" dirty="0"/>
              <a:t>Community and Servant Teams (Logistic, Agape, and Prayer Teams) contact should be somewhat minimized – let the TLs/Coaches/SDs bond with the pilgrims first</a:t>
            </a:r>
          </a:p>
          <a:p>
            <a:pPr lvl="1"/>
            <a:r>
              <a:rPr lang="en-US" dirty="0"/>
              <a:t>Conversation</a:t>
            </a:r>
          </a:p>
          <a:p>
            <a:pPr lvl="2"/>
            <a:r>
              <a:rPr lang="en-US" dirty="0"/>
              <a:t>Avoid talking about what’s happening in the world such as politics and sporting events</a:t>
            </a:r>
          </a:p>
          <a:p>
            <a:pPr lvl="2"/>
            <a:r>
              <a:rPr lang="en-US" dirty="0"/>
              <a:t>Keep the conversations focused on the Encounter, not on the world</a:t>
            </a:r>
          </a:p>
        </p:txBody>
      </p:sp>
    </p:spTree>
    <p:extLst>
      <p:ext uri="{BB962C8B-B14F-4D97-AF65-F5344CB8AC3E}">
        <p14:creationId xmlns:p14="http://schemas.microsoft.com/office/powerpoint/2010/main" val="9959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Canon</a:t>
            </a:r>
          </a:p>
          <a:p>
            <a:pPr lvl="1"/>
            <a:r>
              <a:rPr lang="en-US" dirty="0"/>
              <a:t>Describes how to approach the Team and Encounter</a:t>
            </a:r>
          </a:p>
          <a:p>
            <a:pPr lvl="1"/>
            <a:r>
              <a:rPr lang="en-US" dirty="0"/>
              <a:t>Read it often – perhaps before each meeting</a:t>
            </a:r>
          </a:p>
          <a:p>
            <a:r>
              <a:rPr lang="en-US" dirty="0"/>
              <a:t>Fruits of the Spirit</a:t>
            </a:r>
          </a:p>
          <a:p>
            <a:pPr lvl="1"/>
            <a:r>
              <a:rPr lang="en-US" dirty="0"/>
              <a:t>Listen to the Fruits during teaming, they contain a lot of practical insight</a:t>
            </a:r>
          </a:p>
          <a:p>
            <a:pPr lvl="1"/>
            <a:r>
              <a:rPr lang="en-US" dirty="0"/>
              <a:t>Read them again apart from the Team meeting</a:t>
            </a:r>
          </a:p>
          <a:p>
            <a:r>
              <a:rPr lang="en-US" dirty="0"/>
              <a:t>Prayerfully consider your role</a:t>
            </a:r>
          </a:p>
          <a:p>
            <a:pPr lvl="1"/>
            <a:r>
              <a:rPr lang="en-US" dirty="0"/>
              <a:t>By Teaming you agree to serve where and when needed</a:t>
            </a:r>
          </a:p>
          <a:p>
            <a:pPr lvl="1"/>
            <a:r>
              <a:rPr lang="en-US" dirty="0"/>
              <a:t>You are agreeing to attend ALL events</a:t>
            </a:r>
          </a:p>
          <a:p>
            <a:r>
              <a:rPr lang="en-US" dirty="0"/>
              <a:t>Attend Gatherings</a:t>
            </a:r>
          </a:p>
          <a:p>
            <a:pPr lvl="1"/>
            <a:r>
              <a:rPr lang="en-US" dirty="0"/>
              <a:t>Before the Encounter</a:t>
            </a:r>
          </a:p>
          <a:p>
            <a:pPr lvl="2"/>
            <a:r>
              <a:rPr lang="en-US" dirty="0"/>
              <a:t>This is one mechanism to connect the Team and Community to one another</a:t>
            </a:r>
          </a:p>
          <a:p>
            <a:pPr lvl="2"/>
            <a:r>
              <a:rPr lang="en-US" dirty="0"/>
              <a:t>Gatherings provide another opportunity for spiritual formation</a:t>
            </a:r>
          </a:p>
          <a:p>
            <a:pPr lvl="1"/>
            <a:r>
              <a:rPr lang="en-US" dirty="0"/>
              <a:t>After the Encounter</a:t>
            </a:r>
          </a:p>
          <a:p>
            <a:pPr lvl="2"/>
            <a:r>
              <a:rPr lang="en-US" dirty="0"/>
              <a:t>Gatherings are critical for our new Community members – let them know they are important</a:t>
            </a:r>
          </a:p>
          <a:p>
            <a:pPr lvl="2"/>
            <a:r>
              <a:rPr lang="en-US" dirty="0"/>
              <a:t>Continue to lead the new Community members through your presence</a:t>
            </a:r>
          </a:p>
          <a:p>
            <a:pPr lvl="2"/>
            <a:r>
              <a:rPr lang="en-US" dirty="0"/>
              <a:t>Participate in Next Day Meeting (Part of 4</a:t>
            </a:r>
            <a:r>
              <a:rPr lang="en-US" baseline="30000" dirty="0"/>
              <a:t>th</a:t>
            </a:r>
            <a:r>
              <a:rPr lang="en-US" dirty="0"/>
              <a:t> Day Training)</a:t>
            </a:r>
          </a:p>
        </p:txBody>
      </p:sp>
    </p:spTree>
    <p:extLst>
      <p:ext uri="{BB962C8B-B14F-4D97-AF65-F5344CB8AC3E}">
        <p14:creationId xmlns:p14="http://schemas.microsoft.com/office/powerpoint/2010/main" val="2070777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While all Encounters follow the same model, each is unique</a:t>
            </a:r>
          </a:p>
          <a:p>
            <a:r>
              <a:rPr lang="en-US" dirty="0"/>
              <a:t>Pilgrims should be free to respond on their own and not in any scripted or preplanned way</a:t>
            </a:r>
          </a:p>
          <a:p>
            <a:r>
              <a:rPr lang="en-US" dirty="0"/>
              <a:t>How do we foster an authentic response?</a:t>
            </a:r>
          </a:p>
          <a:p>
            <a:pPr lvl="1"/>
            <a:r>
              <a:rPr lang="en-US" dirty="0"/>
              <a:t>Respect their response, whether they are overwhelmed or seem indifferent</a:t>
            </a:r>
          </a:p>
          <a:p>
            <a:pPr lvl="1"/>
            <a:r>
              <a:rPr lang="en-US" dirty="0"/>
              <a:t>Don’t try to relive your Walk/Encounter through the Pilgrims</a:t>
            </a:r>
          </a:p>
          <a:p>
            <a:pPr lvl="1"/>
            <a:r>
              <a:rPr lang="en-US" dirty="0"/>
              <a:t>Don</a:t>
            </a:r>
            <a:r>
              <a:rPr lang="uk-UA" dirty="0"/>
              <a:t>’</a:t>
            </a:r>
            <a:r>
              <a:rPr lang="en-US" dirty="0"/>
              <a:t>t compare what is taking place with how “we used to do it”</a:t>
            </a:r>
          </a:p>
          <a:p>
            <a:pPr lvl="1"/>
            <a:r>
              <a:rPr lang="en-US" dirty="0"/>
              <a:t>Let emotions and reactions occur (or not) normally – don’t try to force them</a:t>
            </a:r>
          </a:p>
          <a:p>
            <a:pPr lvl="1"/>
            <a:r>
              <a:rPr lang="en-US" dirty="0"/>
              <a:t>Don’t use excessive emotions in personal testimony during Talks or elsewhere</a:t>
            </a:r>
          </a:p>
          <a:p>
            <a:r>
              <a:rPr lang="en-US" dirty="0"/>
              <a:t>Phrases to avoid</a:t>
            </a:r>
          </a:p>
          <a:p>
            <a:pPr lvl="1"/>
            <a:r>
              <a:rPr lang="en-US" dirty="0"/>
              <a:t>Don</a:t>
            </a:r>
            <a:r>
              <a:rPr lang="uk-UA" dirty="0"/>
              <a:t>’</a:t>
            </a:r>
            <a:r>
              <a:rPr lang="en-US" dirty="0"/>
              <a:t>t anticipate</a:t>
            </a:r>
            <a:r>
              <a:rPr lang="is-IS" dirty="0"/>
              <a:t>…</a:t>
            </a:r>
          </a:p>
          <a:p>
            <a:pPr lvl="1"/>
            <a:r>
              <a:rPr lang="is-IS" dirty="0"/>
              <a:t>Tomorrow will be better than today (I know, it’s in the ELD remarks)</a:t>
            </a:r>
          </a:p>
          <a:p>
            <a:pPr lvl="1"/>
            <a:r>
              <a:rPr lang="is-IS" dirty="0"/>
              <a:t>Just wait until...</a:t>
            </a:r>
          </a:p>
          <a:p>
            <a:r>
              <a:rPr lang="is-IS" dirty="0"/>
              <a:t>If a Pilgrim doesn’t “get it”</a:t>
            </a:r>
          </a:p>
          <a:p>
            <a:pPr lvl="1"/>
            <a:r>
              <a:rPr lang="is-IS" dirty="0"/>
              <a:t>Don’t be overly concerned</a:t>
            </a:r>
          </a:p>
          <a:p>
            <a:pPr lvl="1"/>
            <a:r>
              <a:rPr lang="is-IS" dirty="0"/>
              <a:t>Let the Pilgrims experience the Encounter in their own, unique 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18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Our purpose is to empower </a:t>
            </a:r>
            <a:r>
              <a:rPr lang="en-US" u="sng" dirty="0"/>
              <a:t>Leaders</a:t>
            </a:r>
            <a:r>
              <a:rPr lang="en-US" dirty="0"/>
              <a:t> to be the hands and feet of Christ</a:t>
            </a:r>
          </a:p>
          <a:p>
            <a:r>
              <a:rPr lang="en-US" dirty="0"/>
              <a:t>Leaders must be able to communicate, so how do we enable that ability to communicate?</a:t>
            </a:r>
          </a:p>
          <a:p>
            <a:pPr lvl="1"/>
            <a:r>
              <a:rPr lang="en-US" dirty="0"/>
              <a:t>By Inspiring</a:t>
            </a:r>
          </a:p>
          <a:p>
            <a:pPr lvl="2"/>
            <a:r>
              <a:rPr lang="en-US" dirty="0"/>
              <a:t>By creating a “safe” environment</a:t>
            </a:r>
          </a:p>
          <a:p>
            <a:pPr lvl="2"/>
            <a:r>
              <a:rPr lang="en-US" dirty="0"/>
              <a:t>By personal example</a:t>
            </a:r>
          </a:p>
          <a:p>
            <a:pPr lvl="2"/>
            <a:r>
              <a:rPr lang="en-US" dirty="0"/>
              <a:t>By sharing God’s love</a:t>
            </a:r>
          </a:p>
          <a:p>
            <a:pPr lvl="2"/>
            <a:r>
              <a:rPr lang="en-US" dirty="0"/>
              <a:t>By acts of agape from the Team and the Community</a:t>
            </a:r>
          </a:p>
          <a:p>
            <a:pPr lvl="1"/>
            <a:r>
              <a:rPr lang="en-US" dirty="0"/>
              <a:t>By Equipping</a:t>
            </a:r>
          </a:p>
          <a:p>
            <a:pPr lvl="2"/>
            <a:r>
              <a:rPr lang="en-US" dirty="0"/>
              <a:t>Many Pilgrims are unaccustomed or uncomfortable speaking or writing about their Christian faith</a:t>
            </a:r>
          </a:p>
          <a:p>
            <a:pPr lvl="2"/>
            <a:r>
              <a:rPr lang="en-US" dirty="0"/>
              <a:t>How do we move the Pilgrims from wherever they are when they come to a place where they can share Christ’s movement in their lives?</a:t>
            </a:r>
          </a:p>
        </p:txBody>
      </p:sp>
    </p:spTree>
    <p:extLst>
      <p:ext uri="{BB962C8B-B14F-4D97-AF65-F5344CB8AC3E}">
        <p14:creationId xmlns:p14="http://schemas.microsoft.com/office/powerpoint/2010/main" val="1849177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Repeating name out loud</a:t>
            </a:r>
          </a:p>
          <a:p>
            <a:r>
              <a:rPr lang="en-US" dirty="0"/>
              <a:t>Personal introductions</a:t>
            </a:r>
          </a:p>
          <a:p>
            <a:r>
              <a:rPr lang="en-US" dirty="0"/>
              <a:t>Table discussions</a:t>
            </a:r>
          </a:p>
          <a:p>
            <a:r>
              <a:rPr lang="en-US" dirty="0"/>
              <a:t>Singing</a:t>
            </a:r>
          </a:p>
          <a:p>
            <a:r>
              <a:rPr lang="en-US" dirty="0"/>
              <a:t>Taking notes during Talks</a:t>
            </a:r>
          </a:p>
          <a:p>
            <a:r>
              <a:rPr lang="en-US" dirty="0"/>
              <a:t>Acting as Secretary during discussions</a:t>
            </a:r>
          </a:p>
          <a:p>
            <a:r>
              <a:rPr lang="en-US" dirty="0"/>
              <a:t>Introducing oneself in the Emmaus way</a:t>
            </a:r>
          </a:p>
          <a:p>
            <a:r>
              <a:rPr lang="en-US" dirty="0"/>
              <a:t>Sharing at Table Chapel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Praying at Table Chapel</a:t>
            </a:r>
          </a:p>
          <a:p>
            <a:r>
              <a:rPr lang="en-US" dirty="0"/>
              <a:t>Voicing sin at Dying Moments</a:t>
            </a:r>
          </a:p>
          <a:p>
            <a:r>
              <a:rPr lang="en-US" dirty="0"/>
              <a:t>Prayers in Chapel after Candlelight</a:t>
            </a:r>
          </a:p>
          <a:p>
            <a:r>
              <a:rPr lang="en-US" dirty="0"/>
              <a:t>Cross Presentation – public profession “I am counting on Christ”</a:t>
            </a:r>
          </a:p>
          <a:p>
            <a:r>
              <a:rPr lang="en-US" dirty="0"/>
              <a:t>Closing Comments – public profession “What did this Walk mean to me and what am I going to do with it”</a:t>
            </a:r>
          </a:p>
        </p:txBody>
      </p:sp>
    </p:spTree>
    <p:extLst>
      <p:ext uri="{BB962C8B-B14F-4D97-AF65-F5344CB8AC3E}">
        <p14:creationId xmlns:p14="http://schemas.microsoft.com/office/powerpoint/2010/main" val="498392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Room Etiquette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Importance of the Talk Room</a:t>
            </a:r>
          </a:p>
          <a:p>
            <a:pPr lvl="1"/>
            <a:r>
              <a:rPr lang="en-US" dirty="0"/>
              <a:t>Pilgrims hear the message of the weekend principally through the Talks</a:t>
            </a:r>
          </a:p>
          <a:p>
            <a:pPr lvl="1"/>
            <a:r>
              <a:rPr lang="en-US" dirty="0"/>
              <a:t>Pilgrims discuss their understanding of the message</a:t>
            </a:r>
          </a:p>
          <a:p>
            <a:r>
              <a:rPr lang="en-US" dirty="0"/>
              <a:t>How should we respect this importance?</a:t>
            </a:r>
          </a:p>
          <a:p>
            <a:pPr lvl="1"/>
            <a:r>
              <a:rPr lang="en-US" dirty="0"/>
              <a:t>During Talks</a:t>
            </a:r>
          </a:p>
          <a:p>
            <a:pPr lvl="2"/>
            <a:r>
              <a:rPr lang="en-US" dirty="0"/>
              <a:t>The speaker has the floor and should be the only voice in the room (unless the speaker requests participation)</a:t>
            </a:r>
          </a:p>
          <a:p>
            <a:pPr lvl="2"/>
            <a:r>
              <a:rPr lang="en-US" dirty="0"/>
              <a:t>All attention is directed to the speaker and in taking notes</a:t>
            </a:r>
          </a:p>
          <a:p>
            <a:pPr lvl="2"/>
            <a:r>
              <a:rPr lang="en-US" dirty="0"/>
              <a:t>No movement in or out of the Talk Room during a Talk</a:t>
            </a:r>
          </a:p>
          <a:p>
            <a:pPr lvl="1"/>
            <a:r>
              <a:rPr lang="en-US" dirty="0"/>
              <a:t>After Talks – during discussions</a:t>
            </a:r>
          </a:p>
          <a:p>
            <a:pPr lvl="2"/>
            <a:r>
              <a:rPr lang="en-US" dirty="0"/>
              <a:t>Only Pilgrims and TLs should be speaking</a:t>
            </a:r>
          </a:p>
          <a:p>
            <a:pPr lvl="2"/>
            <a:r>
              <a:rPr lang="en-US" dirty="0"/>
              <a:t>Necessary communications with a Table should go through TL to the Coaches or SDs with the exception of reminders to take medications</a:t>
            </a:r>
          </a:p>
          <a:p>
            <a:pPr lvl="2"/>
            <a:r>
              <a:rPr lang="en-US" dirty="0"/>
              <a:t>If you are not a TL/Coach and feel you need to talk, take it outside the Talk Room</a:t>
            </a:r>
          </a:p>
        </p:txBody>
      </p:sp>
    </p:spTree>
    <p:extLst>
      <p:ext uri="{BB962C8B-B14F-4D97-AF65-F5344CB8AC3E}">
        <p14:creationId xmlns:p14="http://schemas.microsoft.com/office/powerpoint/2010/main" val="1973299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Everyone Treated the Same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Crosses – we remove our crosses during the weekend so as not to elevate ourselves above the Pilgrims</a:t>
            </a:r>
          </a:p>
          <a:p>
            <a:r>
              <a:rPr lang="en-US" dirty="0"/>
              <a:t>Introductions in the “Emmaus Way”</a:t>
            </a:r>
          </a:p>
          <a:p>
            <a:pPr lvl="1"/>
            <a:r>
              <a:rPr lang="en-US" dirty="0"/>
              <a:t>Don’t add to, or take away from, the introduction</a:t>
            </a:r>
          </a:p>
          <a:p>
            <a:pPr lvl="2"/>
            <a:r>
              <a:rPr lang="en-US" dirty="0"/>
              <a:t>That sets oneself or ones church above others</a:t>
            </a:r>
          </a:p>
          <a:p>
            <a:pPr lvl="2"/>
            <a:r>
              <a:rPr lang="en-US" dirty="0"/>
              <a:t>It may cause some Pilgrims (and Team) to try and “top that” response</a:t>
            </a:r>
          </a:p>
          <a:p>
            <a:pPr lvl="2"/>
            <a:r>
              <a:rPr lang="en-US" dirty="0"/>
              <a:t>It may cause anxiety in other Pilgrims who can’t think of something witty to say</a:t>
            </a:r>
          </a:p>
          <a:p>
            <a:pPr lvl="1"/>
            <a:r>
              <a:rPr lang="en-US" dirty="0"/>
              <a:t>The proper response is a single clap</a:t>
            </a:r>
          </a:p>
          <a:p>
            <a:pPr lvl="2"/>
            <a:r>
              <a:rPr lang="en-US" dirty="0"/>
              <a:t>Everyone is recognized</a:t>
            </a:r>
          </a:p>
          <a:p>
            <a:pPr lvl="2"/>
            <a:r>
              <a:rPr lang="en-US" dirty="0"/>
              <a:t>Everyone receives the same recognition, no more, no less</a:t>
            </a:r>
          </a:p>
        </p:txBody>
      </p:sp>
    </p:spTree>
    <p:extLst>
      <p:ext uri="{BB962C8B-B14F-4D97-AF65-F5344CB8AC3E}">
        <p14:creationId xmlns:p14="http://schemas.microsoft.com/office/powerpoint/2010/main" val="1297672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Everyone Treated the Same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Anonymous Agape</a:t>
            </a:r>
          </a:p>
          <a:p>
            <a:pPr lvl="1"/>
            <a:r>
              <a:rPr lang="en-US" dirty="0"/>
              <a:t>We all want to provide agape to the Pilgrims but signing the letters glorifies ourselves, not the Pilgrims</a:t>
            </a:r>
          </a:p>
          <a:p>
            <a:pPr lvl="1"/>
            <a:r>
              <a:rPr lang="en-US" dirty="0"/>
              <a:t>Signing points out to the Pilgrims those who write agape, but more significantly, those who do not</a:t>
            </a:r>
          </a:p>
          <a:p>
            <a:pPr lvl="1"/>
            <a:r>
              <a:rPr lang="en-US" dirty="0"/>
              <a:t>Pilgrims will be quick to note other Pilgrims who receive personal agape and those that do not</a:t>
            </a:r>
          </a:p>
        </p:txBody>
      </p:sp>
    </p:spTree>
    <p:extLst>
      <p:ext uri="{BB962C8B-B14F-4D97-AF65-F5344CB8AC3E}">
        <p14:creationId xmlns:p14="http://schemas.microsoft.com/office/powerpoint/2010/main" val="1175067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Anonymous Servanthood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Servant Teams and Community volunteers should allow the TLs, Coaches and SDs to bond with the pilgrims first</a:t>
            </a:r>
          </a:p>
        </p:txBody>
      </p:sp>
    </p:spTree>
    <p:extLst>
      <p:ext uri="{BB962C8B-B14F-4D97-AF65-F5344CB8AC3E}">
        <p14:creationId xmlns:p14="http://schemas.microsoft.com/office/powerpoint/2010/main" val="1156743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Serving the Pilgrims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the Pilgrims know that you desire to serve them – don’t assume they will figure it out</a:t>
            </a:r>
          </a:p>
          <a:p>
            <a:r>
              <a:rPr lang="en-US" dirty="0"/>
              <a:t>Don’t cause undue stress in a Pilgrim if they get their own food or snacks or in some other way serve themselves</a:t>
            </a:r>
          </a:p>
          <a:p>
            <a:r>
              <a:rPr lang="en-US" dirty="0"/>
              <a:t>Don’t leave Pilgrims alone at the Table in the Talk Room – be present for them at all times</a:t>
            </a:r>
          </a:p>
        </p:txBody>
      </p:sp>
    </p:spTree>
    <p:extLst>
      <p:ext uri="{BB962C8B-B14F-4D97-AF65-F5344CB8AC3E}">
        <p14:creationId xmlns:p14="http://schemas.microsoft.com/office/powerpoint/2010/main" val="265564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ELD should set expectations for voicing of concerns</a:t>
            </a:r>
          </a:p>
          <a:p>
            <a:r>
              <a:rPr lang="en-US" dirty="0"/>
              <a:t>One Model – to be modified by the ELD as needed</a:t>
            </a:r>
          </a:p>
          <a:p>
            <a:pPr lvl="1"/>
            <a:r>
              <a:rPr lang="en-US" dirty="0"/>
              <a:t>For concerns with the events during the Walk</a:t>
            </a:r>
          </a:p>
          <a:p>
            <a:pPr lvl="2"/>
            <a:r>
              <a:rPr lang="en-US" dirty="0"/>
              <a:t>Talk with the Coaches</a:t>
            </a:r>
          </a:p>
          <a:p>
            <a:pPr lvl="2"/>
            <a:r>
              <a:rPr lang="en-US" dirty="0"/>
              <a:t>Talk with the ELD</a:t>
            </a:r>
          </a:p>
          <a:p>
            <a:pPr lvl="2"/>
            <a:r>
              <a:rPr lang="en-US" dirty="0"/>
              <a:t>Talk with the Board Representative (for model issues)</a:t>
            </a:r>
          </a:p>
          <a:p>
            <a:pPr lvl="1"/>
            <a:r>
              <a:rPr lang="en-US" dirty="0"/>
              <a:t>For concerns with a Pilgrim’s spiritual response</a:t>
            </a:r>
          </a:p>
          <a:p>
            <a:pPr lvl="2"/>
            <a:r>
              <a:rPr lang="en-US" dirty="0"/>
              <a:t>Let the ELD know – and then</a:t>
            </a:r>
          </a:p>
          <a:p>
            <a:pPr lvl="2"/>
            <a:r>
              <a:rPr lang="en-US" dirty="0"/>
              <a:t>Talk with one of the Spiritual Directors</a:t>
            </a:r>
          </a:p>
        </p:txBody>
      </p:sp>
    </p:spTree>
    <p:extLst>
      <p:ext uri="{BB962C8B-B14F-4D97-AF65-F5344CB8AC3E}">
        <p14:creationId xmlns:p14="http://schemas.microsoft.com/office/powerpoint/2010/main" val="1598343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Odds and 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Respect the Chapel environment and keep it Holy – loud talk/banter/jokes are out of place</a:t>
            </a:r>
          </a:p>
          <a:p>
            <a:r>
              <a:rPr lang="en-US" dirty="0"/>
              <a:t>Pilgrims from your church</a:t>
            </a:r>
          </a:p>
          <a:p>
            <a:pPr lvl="1"/>
            <a:r>
              <a:rPr lang="en-US" dirty="0"/>
              <a:t>Don’t allow your prior relationship with a Pilgrim to become a stumbling block for other Pilgrims</a:t>
            </a:r>
          </a:p>
          <a:p>
            <a:pPr lvl="1"/>
            <a:r>
              <a:rPr lang="en-US" dirty="0"/>
              <a:t>Be careful of your conversions when other Pilgrims are present – they can easily feel left out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6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Odds and 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TL who is giving a Talk</a:t>
            </a:r>
          </a:p>
          <a:p>
            <a:pPr lvl="1"/>
            <a:r>
              <a:rPr lang="en-US" dirty="0"/>
              <a:t>Leave your notebook for the “floater” to use for notes</a:t>
            </a:r>
          </a:p>
          <a:p>
            <a:pPr lvl="1"/>
            <a:r>
              <a:rPr lang="en-US" dirty="0"/>
              <a:t>Floater – TAKE NOTES</a:t>
            </a:r>
          </a:p>
          <a:p>
            <a:pPr lvl="1"/>
            <a:r>
              <a:rPr lang="en-US" dirty="0"/>
              <a:t>TL – remain apart from your Table after the Talk AND the subsequent Table discussion</a:t>
            </a:r>
          </a:p>
          <a:p>
            <a:pPr lvl="2"/>
            <a:r>
              <a:rPr lang="en-US" dirty="0"/>
              <a:t>Your presence may influence the discussion in unintended ways</a:t>
            </a:r>
          </a:p>
          <a:p>
            <a:pPr lvl="2"/>
            <a:r>
              <a:rPr lang="en-US" dirty="0"/>
              <a:t>When you do return to the Table, don’t let the discussion become about you</a:t>
            </a:r>
          </a:p>
        </p:txBody>
      </p:sp>
    </p:spTree>
    <p:extLst>
      <p:ext uri="{BB962C8B-B14F-4D97-AF65-F5344CB8AC3E}">
        <p14:creationId xmlns:p14="http://schemas.microsoft.com/office/powerpoint/2010/main" val="356248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23" y="2785071"/>
            <a:ext cx="40180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381000" dir="2700000">
                    <a:prstClr val="black">
                      <a:alpha val="50000"/>
                    </a:prstClr>
                  </a:innerShdw>
                  <a:reflection blurRad="165100" stA="57000" endPos="37000" dist="50800" dir="5400000" sy="-100000" algn="bl" rotWithShape="0"/>
                </a:effectLst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995769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B73A6922-7040-8644-BEE9-0E65CDB9A85E}" vid="{D8F9FCFE-9105-364D-8153-5B8282723B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1454</TotalTime>
  <Words>1314</Words>
  <Application>Microsoft Macintosh PowerPoint</Application>
  <PresentationFormat>On-screen Show (4:3)</PresentationFormat>
  <Paragraphs>140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Constantia</vt:lpstr>
      <vt:lpstr>Wingdings 2</vt:lpstr>
      <vt:lpstr>Flow</vt:lpstr>
      <vt:lpstr>Board Representative Training</vt:lpstr>
      <vt:lpstr>The Upper Room ®</vt:lpstr>
      <vt:lpstr>Changes to the Model</vt:lpstr>
      <vt:lpstr>The Uncloistered Environment of an Encounter</vt:lpstr>
      <vt:lpstr>Preparation</vt:lpstr>
      <vt:lpstr>Authentic Response</vt:lpstr>
      <vt:lpstr>Communications</vt:lpstr>
      <vt:lpstr>Communications (cont)</vt:lpstr>
      <vt:lpstr>Talk Room Etiquette</vt:lpstr>
      <vt:lpstr>Everyone Treated the Same</vt:lpstr>
      <vt:lpstr>Everyone Treated the Same</vt:lpstr>
      <vt:lpstr>Anonymous Servanthood</vt:lpstr>
      <vt:lpstr>Serving the Pilgrims</vt:lpstr>
      <vt:lpstr>Concerns</vt:lpstr>
      <vt:lpstr>Odds and Ends</vt:lpstr>
      <vt:lpstr>Odds and Ends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Mann</dc:creator>
  <cp:lastModifiedBy>Chris Campbell</cp:lastModifiedBy>
  <cp:revision>80</cp:revision>
  <dcterms:created xsi:type="dcterms:W3CDTF">2016-09-04T08:26:44Z</dcterms:created>
  <dcterms:modified xsi:type="dcterms:W3CDTF">2025-02-19T14:48:22Z</dcterms:modified>
</cp:coreProperties>
</file>