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7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01" autoAdjust="0"/>
    <p:restoredTop sz="88082"/>
  </p:normalViewPr>
  <p:slideViewPr>
    <p:cSldViewPr snapToGrid="0">
      <p:cViewPr varScale="1">
        <p:scale>
          <a:sx n="111" d="100"/>
          <a:sy n="111" d="100"/>
        </p:scale>
        <p:origin x="1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3/15/25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Agape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Fredericksburg Face to Face Team Training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0045" y="2408903"/>
            <a:ext cx="80329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Sometimes, Encounters go by in a blur for both the Pilgrims and the Team, but there is one tangible piece of evidence to remind us of great memories and lessons of the weekend . . . </a:t>
            </a:r>
          </a:p>
          <a:p>
            <a:endParaRPr lang="en-US" sz="2800" dirty="0"/>
          </a:p>
          <a:p>
            <a:r>
              <a:rPr lang="en-US" sz="2800" b="1" cap="small" dirty="0"/>
              <a:t>The abundant Agape Letters, Notes, and Gifts!</a:t>
            </a:r>
          </a:p>
        </p:txBody>
      </p:sp>
    </p:spTree>
    <p:extLst>
      <p:ext uri="{BB962C8B-B14F-4D97-AF65-F5344CB8AC3E}">
        <p14:creationId xmlns:p14="http://schemas.microsoft.com/office/powerpoint/2010/main" val="543744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Agape defined</a:t>
            </a:r>
          </a:p>
          <a:p>
            <a:r>
              <a:rPr lang="en-US" dirty="0"/>
              <a:t>Types of Agape</a:t>
            </a:r>
          </a:p>
          <a:p>
            <a:r>
              <a:rPr lang="en-US" dirty="0"/>
              <a:t>Before the Encounter</a:t>
            </a:r>
          </a:p>
          <a:p>
            <a:r>
              <a:rPr lang="en-US" dirty="0"/>
              <a:t>During the Encounter</a:t>
            </a:r>
          </a:p>
          <a:p>
            <a:r>
              <a:rPr lang="en-US" dirty="0"/>
              <a:t>After the Encounter</a:t>
            </a:r>
          </a:p>
          <a:p>
            <a:r>
              <a:rPr lang="en-US" dirty="0"/>
              <a:t>Agape Guidelines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Agape is . . . Unconditional Love</a:t>
            </a:r>
          </a:p>
          <a:p>
            <a:pPr lvl="1"/>
            <a:r>
              <a:rPr lang="en-US" dirty="0"/>
              <a:t>Comes in many forms on the Encounter</a:t>
            </a:r>
          </a:p>
          <a:p>
            <a:pPr lvl="2"/>
            <a:r>
              <a:rPr lang="en-US" dirty="0"/>
              <a:t>Being served</a:t>
            </a:r>
          </a:p>
          <a:p>
            <a:pPr lvl="2"/>
            <a:r>
              <a:rPr lang="en-US" dirty="0"/>
              <a:t>Fellowship</a:t>
            </a:r>
          </a:p>
          <a:p>
            <a:pPr lvl="2"/>
            <a:r>
              <a:rPr lang="en-US" dirty="0"/>
              <a:t>Prayers</a:t>
            </a:r>
          </a:p>
          <a:p>
            <a:pPr lvl="2"/>
            <a:r>
              <a:rPr lang="en-US" dirty="0"/>
              <a:t>Sharing Holy Communion</a:t>
            </a:r>
          </a:p>
          <a:p>
            <a:pPr lvl="2"/>
            <a:r>
              <a:rPr lang="en-US" dirty="0"/>
              <a:t>Notes and letters</a:t>
            </a:r>
          </a:p>
        </p:txBody>
      </p:sp>
    </p:spTree>
    <p:extLst>
      <p:ext uri="{BB962C8B-B14F-4D97-AF65-F5344CB8AC3E}">
        <p14:creationId xmlns:p14="http://schemas.microsoft.com/office/powerpoint/2010/main" val="440000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Agape</a:t>
            </a:r>
          </a:p>
          <a:p>
            <a:r>
              <a:rPr lang="en-US" dirty="0"/>
              <a:t>Table Agape</a:t>
            </a:r>
          </a:p>
          <a:p>
            <a:r>
              <a:rPr lang="en-US" dirty="0"/>
              <a:t>Personal Agape</a:t>
            </a:r>
          </a:p>
          <a:p>
            <a:r>
              <a:rPr lang="en-US" dirty="0"/>
              <a:t>Snack Agape</a:t>
            </a:r>
          </a:p>
        </p:txBody>
      </p:sp>
    </p:spTree>
    <p:extLst>
      <p:ext uri="{BB962C8B-B14F-4D97-AF65-F5344CB8AC3E}">
        <p14:creationId xmlns:p14="http://schemas.microsoft.com/office/powerpoint/2010/main" val="109522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Notes, letters, gifts, and cards delivered during the Encounter.</a:t>
            </a:r>
          </a:p>
          <a:p>
            <a:pPr lvl="1"/>
            <a:r>
              <a:rPr lang="en-US" dirty="0"/>
              <a:t>Agape bag after the ”Justifying Grace” talk</a:t>
            </a:r>
          </a:p>
          <a:p>
            <a:pPr lvl="1"/>
            <a:r>
              <a:rPr lang="en-US" dirty="0"/>
              <a:t>Table Agape at first break with Agape Leader explaining Agape after the break.</a:t>
            </a:r>
          </a:p>
          <a:p>
            <a:pPr lvl="1"/>
            <a:r>
              <a:rPr lang="en-US" dirty="0"/>
              <a:t>At each Break</a:t>
            </a:r>
          </a:p>
        </p:txBody>
      </p:sp>
    </p:spTree>
    <p:extLst>
      <p:ext uri="{BB962C8B-B14F-4D97-AF65-F5344CB8AC3E}">
        <p14:creationId xmlns:p14="http://schemas.microsoft.com/office/powerpoint/2010/main" val="152746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Agape that is left either at the table in the “Talk Room” or at the dining room table</a:t>
            </a:r>
          </a:p>
          <a:p>
            <a:r>
              <a:rPr lang="en-US" dirty="0"/>
              <a:t>This form of Agape can be prepared by any Team member</a:t>
            </a:r>
          </a:p>
        </p:txBody>
      </p:sp>
    </p:spTree>
    <p:extLst>
      <p:ext uri="{BB962C8B-B14F-4D97-AF65-F5344CB8AC3E}">
        <p14:creationId xmlns:p14="http://schemas.microsoft.com/office/powerpoint/2010/main" val="1538731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Special notes and letters delivered to the Pilgrims on Wednesday afternoon after the “Perseverance in the Next Day” talk</a:t>
            </a:r>
          </a:p>
          <a:p>
            <a:r>
              <a:rPr lang="en-US" dirty="0"/>
              <a:t>Personal Agape is collected by the Agape Team</a:t>
            </a:r>
          </a:p>
          <a:p>
            <a:r>
              <a:rPr lang="en-US" dirty="0"/>
              <a:t>Usually, Personal Agape consists of 8-12 letters from family, pastors, and other special person in the Pilgrim’s life</a:t>
            </a:r>
          </a:p>
          <a:p>
            <a:r>
              <a:rPr lang="en-US" dirty="0"/>
              <a:t>Do not “add” to the Personal Agape unless you are asked to do so by the Agape Team</a:t>
            </a:r>
          </a:p>
        </p:txBody>
      </p:sp>
    </p:spTree>
    <p:extLst>
      <p:ext uri="{BB962C8B-B14F-4D97-AF65-F5344CB8AC3E}">
        <p14:creationId xmlns:p14="http://schemas.microsoft.com/office/powerpoint/2010/main" val="376967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Snack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Food and drink items brought in by the Team and Community to fill the snack table in the dining hall and the individual snack baskets on each Table</a:t>
            </a:r>
          </a:p>
          <a:p>
            <a:r>
              <a:rPr lang="en-US" dirty="0"/>
              <a:t>Food items tend to be . . .</a:t>
            </a:r>
          </a:p>
          <a:p>
            <a:pPr lvl="1"/>
            <a:r>
              <a:rPr lang="en-US" dirty="0"/>
              <a:t>Fruit, snacks, chips, candy, baked goods, etc.</a:t>
            </a:r>
          </a:p>
          <a:p>
            <a:r>
              <a:rPr lang="en-US" dirty="0"/>
              <a:t>Drink items tend to be . . .</a:t>
            </a:r>
          </a:p>
          <a:p>
            <a:pPr lvl="1"/>
            <a:r>
              <a:rPr lang="en-US" dirty="0"/>
              <a:t>Juices, bottled water, soda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2122" y="5401270"/>
            <a:ext cx="73152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wrap="square" rtlCol="0">
            <a:spAutoFit/>
          </a:bodyPr>
          <a:lstStyle/>
          <a:p>
            <a:r>
              <a:rPr lang="en-US" b="1" dirty="0"/>
              <a:t>NOTE: There will be a handout later in the teaming process that will indicate which type of Snack Agape each team member will need to bring.</a:t>
            </a:r>
          </a:p>
        </p:txBody>
      </p:sp>
    </p:spTree>
    <p:extLst>
      <p:ext uri="{BB962C8B-B14F-4D97-AF65-F5344CB8AC3E}">
        <p14:creationId xmlns:p14="http://schemas.microsoft.com/office/powerpoint/2010/main" val="1123570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the Walk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TL’s should invite the Pilgrims to the Encounter for those who have registered prior to the Encounter</a:t>
            </a:r>
          </a:p>
          <a:p>
            <a:r>
              <a:rPr lang="en-US" dirty="0"/>
              <a:t>Send to Pilgrims at your table</a:t>
            </a:r>
          </a:p>
          <a:p>
            <a:pPr lvl="1"/>
            <a:r>
              <a:rPr lang="en-US" dirty="0"/>
              <a:t>Say that . . . “we are looking forward to meeting you on the Encounter”</a:t>
            </a:r>
          </a:p>
          <a:p>
            <a:pPr lvl="1"/>
            <a:r>
              <a:rPr lang="en-US" dirty="0"/>
              <a:t>Do not mention your role nor the Table to which the Pilgrim will be assigned</a:t>
            </a:r>
          </a:p>
          <a:p>
            <a:pPr lvl="1"/>
            <a:r>
              <a:rPr lang="en-US" dirty="0"/>
              <a:t>Time the mail out to coincide with the week of the Encounter</a:t>
            </a:r>
          </a:p>
          <a:p>
            <a:r>
              <a:rPr lang="en-US" dirty="0"/>
              <a:t>These notes are an act of Agape</a:t>
            </a:r>
          </a:p>
        </p:txBody>
      </p:sp>
    </p:spTree>
    <p:extLst>
      <p:ext uri="{BB962C8B-B14F-4D97-AF65-F5344CB8AC3E}">
        <p14:creationId xmlns:p14="http://schemas.microsoft.com/office/powerpoint/2010/main" val="114822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the Walk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 welcome note: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12374" y="2512142"/>
            <a:ext cx="4572000" cy="22860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Dear ______:</a:t>
            </a:r>
          </a:p>
          <a:p>
            <a:pPr eaLnBrk="1" hangingPunct="1"/>
            <a:endParaRPr lang="en-US" altLang="en-US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Welcome to Face to Face. I am looking forward to getting to know you during the next couple of weeks.</a:t>
            </a:r>
          </a:p>
          <a:p>
            <a:pPr eaLnBrk="1" hangingPunct="1"/>
            <a:endParaRPr lang="en-US" altLang="en-US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122" y="5401270"/>
            <a:ext cx="73152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wrap="square" rtlCol="0">
            <a:spAutoFit/>
          </a:bodyPr>
          <a:lstStyle/>
          <a:p>
            <a:r>
              <a:rPr lang="en-US" b="1" dirty="0"/>
              <a:t>NOTE: You should not identify yourself as a TL for Agape sent prior to the weekend</a:t>
            </a:r>
          </a:p>
        </p:txBody>
      </p:sp>
    </p:spTree>
    <p:extLst>
      <p:ext uri="{BB962C8B-B14F-4D97-AF65-F5344CB8AC3E}">
        <p14:creationId xmlns:p14="http://schemas.microsoft.com/office/powerpoint/2010/main" val="51719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the Walk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TL’s should send a card to each of their Pilgrims after the Encounter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/>
              <a:t>thanking them for participating at their Table</a:t>
            </a:r>
          </a:p>
          <a:p>
            <a:r>
              <a:rPr lang="en-US" dirty="0"/>
              <a:t>These notes are also an act of Agape</a:t>
            </a:r>
          </a:p>
          <a:p>
            <a:r>
              <a:rPr lang="en-US" dirty="0"/>
              <a:t>They also help to establish a tie to the Community</a:t>
            </a:r>
          </a:p>
        </p:txBody>
      </p:sp>
    </p:spTree>
    <p:extLst>
      <p:ext uri="{BB962C8B-B14F-4D97-AF65-F5344CB8AC3E}">
        <p14:creationId xmlns:p14="http://schemas.microsoft.com/office/powerpoint/2010/main" val="940676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Agape</a:t>
            </a:r>
          </a:p>
          <a:p>
            <a:pPr lvl="1"/>
            <a:r>
              <a:rPr lang="en-US" dirty="0"/>
              <a:t>Agape should be the same, or as close to the same as possible and be given to everyone (at least to the Pilgrims)</a:t>
            </a:r>
          </a:p>
          <a:p>
            <a:pPr lvl="1"/>
            <a:r>
              <a:rPr lang="en-US" dirty="0"/>
              <a:t>Do not sign your Agape</a:t>
            </a:r>
          </a:p>
          <a:p>
            <a:pPr lvl="2"/>
            <a:r>
              <a:rPr lang="en-US" dirty="0"/>
              <a:t>It is best if the Pilgrims don’t know specifically who Agape comes from so they don’t thank one Team member but not others</a:t>
            </a:r>
          </a:p>
          <a:p>
            <a:pPr lvl="2"/>
            <a:r>
              <a:rPr lang="en-US" dirty="0"/>
              <a:t>Agape is about service to the Pilgrims and not about glorifying the Team</a:t>
            </a:r>
          </a:p>
        </p:txBody>
      </p:sp>
    </p:spTree>
    <p:extLst>
      <p:ext uri="{BB962C8B-B14F-4D97-AF65-F5344CB8AC3E}">
        <p14:creationId xmlns:p14="http://schemas.microsoft.com/office/powerpoint/2010/main" val="1514504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 Agape</a:t>
            </a:r>
          </a:p>
          <a:p>
            <a:pPr lvl="1"/>
            <a:r>
              <a:rPr lang="en-US" dirty="0"/>
              <a:t>Agape for Tables should be the same for everyone (Pilgrims at all Tables, not just your own)</a:t>
            </a:r>
          </a:p>
          <a:p>
            <a:pPr lvl="1"/>
            <a:r>
              <a:rPr lang="en-US" dirty="0"/>
              <a:t>Delivery of these items is best coordinated among the TLs to reduce the possibility of duplicate items (it’s nice to have six fishing swivel bracelets, but not really necessary)</a:t>
            </a:r>
          </a:p>
          <a:p>
            <a:pPr lvl="1"/>
            <a:r>
              <a:rPr lang="en-US" dirty="0"/>
              <a:t>Consider Christian stickers for the Pilgrim and Team binders/folders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255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Personal Agape</a:t>
            </a:r>
          </a:p>
          <a:p>
            <a:pPr lvl="1"/>
            <a:r>
              <a:rPr lang="en-US" dirty="0"/>
              <a:t>Responsibility of the Agape Team</a:t>
            </a:r>
          </a:p>
          <a:p>
            <a:pPr lvl="1"/>
            <a:r>
              <a:rPr lang="en-US" dirty="0"/>
              <a:t>Do not add to personal Agape unless asked to do so</a:t>
            </a:r>
          </a:p>
        </p:txBody>
      </p:sp>
    </p:spTree>
    <p:extLst>
      <p:ext uri="{BB962C8B-B14F-4D97-AF65-F5344CB8AC3E}">
        <p14:creationId xmlns:p14="http://schemas.microsoft.com/office/powerpoint/2010/main" val="752867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Personal Agape</a:t>
            </a:r>
          </a:p>
          <a:p>
            <a:pPr lvl="1"/>
            <a:r>
              <a:rPr lang="en-US" dirty="0"/>
              <a:t>Personal letters should be sealed in an envelope and clearly marked with</a:t>
            </a:r>
          </a:p>
          <a:p>
            <a:pPr lvl="2"/>
            <a:r>
              <a:rPr lang="en-US" dirty="0"/>
              <a:t>Pilgrim’s first and last name</a:t>
            </a:r>
          </a:p>
          <a:p>
            <a:pPr lvl="2"/>
            <a:r>
              <a:rPr lang="en-US" dirty="0"/>
              <a:t>Labeled as personal Agape</a:t>
            </a:r>
          </a:p>
          <a:p>
            <a:pPr lvl="2"/>
            <a:r>
              <a:rPr lang="en-US" dirty="0"/>
              <a:t>Letter writer’s name</a:t>
            </a:r>
          </a:p>
          <a:p>
            <a:pPr lvl="2"/>
            <a:r>
              <a:rPr lang="en-US" dirty="0"/>
              <a:t>Writer’s relationship to Pilgrim (spouse, son, daughter,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4854579"/>
            <a:ext cx="4724400" cy="15584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Personal Agape – Wednesday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Jane Pilgrim (Spouse)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John Pilgrim</a:t>
            </a:r>
          </a:p>
        </p:txBody>
      </p:sp>
    </p:spTree>
    <p:extLst>
      <p:ext uri="{BB962C8B-B14F-4D97-AF65-F5344CB8AC3E}">
        <p14:creationId xmlns:p14="http://schemas.microsoft.com/office/powerpoint/2010/main" val="4927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Agape</a:t>
            </a:r>
          </a:p>
          <a:p>
            <a:pPr lvl="1"/>
            <a:r>
              <a:rPr lang="en-US" dirty="0"/>
              <a:t>Letters for Team members</a:t>
            </a:r>
          </a:p>
          <a:p>
            <a:pPr lvl="1"/>
            <a:r>
              <a:rPr lang="en-US" dirty="0"/>
              <a:t>Notes for Team members</a:t>
            </a:r>
          </a:p>
          <a:p>
            <a:pPr lvl="1"/>
            <a:r>
              <a:rPr lang="en-US" dirty="0"/>
              <a:t>Devotionals</a:t>
            </a:r>
          </a:p>
          <a:p>
            <a:pPr lvl="1"/>
            <a:r>
              <a:rPr lang="en-US" dirty="0"/>
              <a:t>Prepare early, before the Encounter starts</a:t>
            </a:r>
          </a:p>
        </p:txBody>
      </p:sp>
    </p:spTree>
    <p:extLst>
      <p:ext uri="{BB962C8B-B14F-4D97-AF65-F5344CB8AC3E}">
        <p14:creationId xmlns:p14="http://schemas.microsoft.com/office/powerpoint/2010/main" val="781257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Reminders</a:t>
            </a:r>
          </a:p>
          <a:p>
            <a:pPr lvl="1"/>
            <a:r>
              <a:rPr lang="en-US" dirty="0"/>
              <a:t>While all forms of Agape have their place, handwritten, personalize (to Joe or Linda) notes are generally much more meaningful than mass produced letters</a:t>
            </a:r>
          </a:p>
          <a:p>
            <a:pPr lvl="1"/>
            <a:r>
              <a:rPr lang="en-US" dirty="0"/>
              <a:t>You can always write general Agape now with words that follow the flow of the Encounter and write the names on them when the Pilgrim list is finalized</a:t>
            </a:r>
          </a:p>
        </p:txBody>
      </p:sp>
    </p:spTree>
    <p:extLst>
      <p:ext uri="{BB962C8B-B14F-4D97-AF65-F5344CB8AC3E}">
        <p14:creationId xmlns:p14="http://schemas.microsoft.com/office/powerpoint/2010/main" val="442211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get Christian items like . . . </a:t>
            </a:r>
          </a:p>
          <a:p>
            <a:pPr lvl="1"/>
            <a:r>
              <a:rPr lang="en-US" dirty="0"/>
              <a:t>Pins, buttons, book marks, key chains, small books, crosses and other “stuff” . . . but remember . . .</a:t>
            </a:r>
          </a:p>
          <a:p>
            <a:pPr lvl="2"/>
            <a:r>
              <a:rPr lang="en-US" dirty="0"/>
              <a:t>It’s not about the fanciest of most expensive gifts</a:t>
            </a:r>
          </a:p>
          <a:p>
            <a:pPr lvl="2"/>
            <a:r>
              <a:rPr lang="en-US" dirty="0"/>
              <a:t>It’s about acts of love done out of a Christian heart for service</a:t>
            </a:r>
          </a:p>
          <a:p>
            <a:pPr lvl="2"/>
            <a:r>
              <a:rPr lang="en-US" dirty="0"/>
              <a:t>Remember that not all Team members can afford fancy or expensive gifts and we’re not in competition with one another</a:t>
            </a:r>
          </a:p>
          <a:p>
            <a:pPr lvl="2"/>
            <a:r>
              <a:rPr lang="en-US" dirty="0"/>
              <a:t>Some of the best gifts are the simple ones done by hand out of love for one another</a:t>
            </a:r>
          </a:p>
          <a:p>
            <a:pPr lvl="1"/>
            <a:r>
              <a:rPr lang="en-US" dirty="0"/>
              <a:t>One of the highest and most important forms of Agape is Prayer, before, during, and after the Encounter</a:t>
            </a:r>
          </a:p>
        </p:txBody>
      </p:sp>
    </p:spTree>
    <p:extLst>
      <p:ext uri="{BB962C8B-B14F-4D97-AF65-F5344CB8AC3E}">
        <p14:creationId xmlns:p14="http://schemas.microsoft.com/office/powerpoint/2010/main" val="22165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Helpful hint</a:t>
            </a:r>
          </a:p>
          <a:p>
            <a:pPr lvl="1"/>
            <a:r>
              <a:rPr lang="en-US" dirty="0"/>
              <a:t>If your Agape is in the form of a necklace or anything attached to a chain or lanyard, put each piece in a separate baggie to avoid getting them tangled</a:t>
            </a:r>
          </a:p>
        </p:txBody>
      </p:sp>
    </p:spTree>
    <p:extLst>
      <p:ext uri="{BB962C8B-B14F-4D97-AF65-F5344CB8AC3E}">
        <p14:creationId xmlns:p14="http://schemas.microsoft.com/office/powerpoint/2010/main" val="274285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Sorting tips</a:t>
            </a:r>
          </a:p>
          <a:p>
            <a:pPr lvl="1"/>
            <a:r>
              <a:rPr lang="en-US" dirty="0"/>
              <a:t>How much Agape should I provide?</a:t>
            </a:r>
          </a:p>
          <a:p>
            <a:pPr lvl="2"/>
            <a:r>
              <a:rPr lang="en-US" dirty="0"/>
              <a:t>Number of tables = 6</a:t>
            </a:r>
          </a:p>
          <a:p>
            <a:pPr lvl="2"/>
            <a:r>
              <a:rPr lang="en-US" dirty="0"/>
              <a:t>Number of Pilgrims = 24</a:t>
            </a:r>
          </a:p>
          <a:p>
            <a:pPr lvl="2"/>
            <a:r>
              <a:rPr lang="en-US" dirty="0"/>
              <a:t>Number of Table Leaders = 6</a:t>
            </a:r>
          </a:p>
          <a:p>
            <a:pPr lvl="2"/>
            <a:r>
              <a:rPr lang="en-US" dirty="0"/>
              <a:t>Number of Spiritual Directors =4 </a:t>
            </a:r>
          </a:p>
          <a:p>
            <a:pPr lvl="2"/>
            <a:r>
              <a:rPr lang="en-US" dirty="0"/>
              <a:t>Number of Coaches = 2</a:t>
            </a:r>
          </a:p>
          <a:p>
            <a:pPr lvl="2"/>
            <a:r>
              <a:rPr lang="en-US" dirty="0"/>
              <a:t>Total for Number of Pilgrims + Talk Room = 42</a:t>
            </a:r>
          </a:p>
          <a:p>
            <a:pPr lvl="1"/>
            <a:r>
              <a:rPr lang="en-US" dirty="0"/>
              <a:t>Separate Agape by each day</a:t>
            </a:r>
          </a:p>
          <a:p>
            <a:pPr lvl="1"/>
            <a:r>
              <a:rPr lang="en-US" dirty="0"/>
              <a:t>Personal Agape</a:t>
            </a:r>
          </a:p>
          <a:p>
            <a:pPr lvl="2"/>
            <a:r>
              <a:rPr lang="en-US" dirty="0"/>
              <a:t>Place letters or note cared in a separate bag or larger envelope</a:t>
            </a:r>
          </a:p>
          <a:p>
            <a:pPr lvl="2"/>
            <a:r>
              <a:rPr lang="en-US" dirty="0"/>
              <a:t>Clearly label the bag/envelope with the Pilgrim’s name</a:t>
            </a:r>
          </a:p>
        </p:txBody>
      </p:sp>
    </p:spTree>
    <p:extLst>
      <p:ext uri="{BB962C8B-B14F-4D97-AF65-F5344CB8AC3E}">
        <p14:creationId xmlns:p14="http://schemas.microsoft.com/office/powerpoint/2010/main" val="7214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Agape delivery: Important that all Agape be delivered at the beginning of the Encounter if at all possible</a:t>
            </a:r>
          </a:p>
          <a:p>
            <a:pPr lvl="1"/>
            <a:r>
              <a:rPr lang="en-US" dirty="0"/>
              <a:t>Team members</a:t>
            </a:r>
          </a:p>
          <a:p>
            <a:pPr lvl="2"/>
            <a:r>
              <a:rPr lang="en-US" dirty="0"/>
              <a:t>Bring your Agape with you either to Teaming or to the first day of the Encounter</a:t>
            </a:r>
          </a:p>
          <a:p>
            <a:pPr lvl="2"/>
            <a:r>
              <a:rPr lang="en-US" dirty="0"/>
              <a:t>Give it to the Agape Team</a:t>
            </a:r>
          </a:p>
        </p:txBody>
      </p:sp>
    </p:spTree>
    <p:extLst>
      <p:ext uri="{BB962C8B-B14F-4D97-AF65-F5344CB8AC3E}">
        <p14:creationId xmlns:p14="http://schemas.microsoft.com/office/powerpoint/2010/main" val="1155675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Agape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large gifts such as one would see at Christmas or for a birthday</a:t>
            </a:r>
          </a:p>
          <a:p>
            <a:pPr lvl="1"/>
            <a:r>
              <a:rPr lang="en-US" dirty="0"/>
              <a:t>No stuffed animals, large plants, sport items, full clothing,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74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Can I Get Agape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Local Christian stores</a:t>
            </a:r>
          </a:p>
          <a:p>
            <a:pPr lvl="1"/>
            <a:r>
              <a:rPr lang="en-US" dirty="0"/>
              <a:t>Family Christian</a:t>
            </a:r>
          </a:p>
          <a:p>
            <a:pPr lvl="1"/>
            <a:r>
              <a:rPr lang="en-US" dirty="0"/>
              <a:t>Logos</a:t>
            </a:r>
          </a:p>
          <a:p>
            <a:r>
              <a:rPr lang="en-US" dirty="0"/>
              <a:t>Online</a:t>
            </a:r>
          </a:p>
          <a:p>
            <a:pPr lvl="1"/>
            <a:r>
              <a:rPr lang="en-US" dirty="0"/>
              <a:t>Witness Tools Ministries</a:t>
            </a:r>
          </a:p>
          <a:p>
            <a:r>
              <a:rPr lang="en-US" dirty="0"/>
              <a:t>Mail Order Catalogs</a:t>
            </a:r>
          </a:p>
          <a:p>
            <a:pPr lvl="1"/>
            <a:r>
              <a:rPr lang="en-US" dirty="0" err="1"/>
              <a:t>Cokesbury</a:t>
            </a:r>
            <a:endParaRPr lang="en-US" dirty="0"/>
          </a:p>
          <a:p>
            <a:pPr lvl="1"/>
            <a:r>
              <a:rPr lang="en-US" dirty="0"/>
              <a:t>Oriental Trading Co</a:t>
            </a:r>
          </a:p>
          <a:p>
            <a:r>
              <a:rPr lang="en-US" dirty="0"/>
              <a:t>Make something</a:t>
            </a:r>
          </a:p>
          <a:p>
            <a:pPr lvl="1"/>
            <a:r>
              <a:rPr lang="en-US" dirty="0"/>
              <a:t>101 Inexpensive Agape ideas</a:t>
            </a:r>
          </a:p>
        </p:txBody>
      </p:sp>
    </p:spTree>
    <p:extLst>
      <p:ext uri="{BB962C8B-B14F-4D97-AF65-F5344CB8AC3E}">
        <p14:creationId xmlns:p14="http://schemas.microsoft.com/office/powerpoint/2010/main" val="381313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68992"/>
            <a:ext cx="79936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What you do for one, do for all!</a:t>
            </a:r>
          </a:p>
          <a:p>
            <a:pPr algn="ctr"/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3500" dist="381000" dir="2700000">
                  <a:prstClr val="black">
                    <a:alpha val="50000"/>
                  </a:prstClr>
                </a:innerShdw>
                <a:reflection blurRad="165100" stA="57000" endPos="37000" dist="50800" dir="5400000" sy="-100000" algn="bl" rotWithShape="0"/>
              </a:effectLst>
            </a:endParaRPr>
          </a:p>
          <a:p>
            <a:pPr algn="ctr"/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1557</TotalTime>
  <Words>1155</Words>
  <Application>Microsoft Macintosh PowerPoint</Application>
  <PresentationFormat>On-screen Show (4:3)</PresentationFormat>
  <Paragraphs>149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Constantia</vt:lpstr>
      <vt:lpstr>Wingdings 2</vt:lpstr>
      <vt:lpstr>Flow</vt:lpstr>
      <vt:lpstr>Agape Training</vt:lpstr>
      <vt:lpstr>Agape</vt:lpstr>
      <vt:lpstr>Overview</vt:lpstr>
      <vt:lpstr>Agape Defined</vt:lpstr>
      <vt:lpstr>Types of Agape</vt:lpstr>
      <vt:lpstr>General Agape</vt:lpstr>
      <vt:lpstr>Table Agape</vt:lpstr>
      <vt:lpstr>Personal Agape</vt:lpstr>
      <vt:lpstr>Snack Agape</vt:lpstr>
      <vt:lpstr>Before the Walk</vt:lpstr>
      <vt:lpstr>Before the Walk</vt:lpstr>
      <vt:lpstr>After the Walk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Agape Guidelines</vt:lpstr>
      <vt:lpstr>Where Can I Get Agape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Chris Campbell</cp:lastModifiedBy>
  <cp:revision>96</cp:revision>
  <dcterms:created xsi:type="dcterms:W3CDTF">2016-09-04T08:26:44Z</dcterms:created>
  <dcterms:modified xsi:type="dcterms:W3CDTF">2025-03-16T02:15:59Z</dcterms:modified>
</cp:coreProperties>
</file>