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29" autoAdjust="0"/>
    <p:restoredTop sz="88114"/>
  </p:normalViewPr>
  <p:slideViewPr>
    <p:cSldViewPr snapToGrid="0">
      <p:cViewPr varScale="1">
        <p:scale>
          <a:sx n="130" d="100"/>
          <a:sy n="130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Board Representative Training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Fredericksburg Emmaus </a:t>
            </a:r>
            <a:r>
              <a:rPr lang="en-US" dirty="0" smtClean="0"/>
              <a:t>Team Training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Upper Room 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have a Covenant Relationship with The Upper Room</a:t>
            </a:r>
          </a:p>
          <a:p>
            <a:pPr lvl="1"/>
            <a:r>
              <a:rPr lang="en-US" dirty="0"/>
              <a:t>Covenant signed by all members of the Board of Directors on an annual basis</a:t>
            </a:r>
          </a:p>
          <a:p>
            <a:pPr lvl="1"/>
            <a:r>
              <a:rPr lang="en-US" dirty="0"/>
              <a:t>We agree to respect the Emmaus model for our weekends</a:t>
            </a:r>
          </a:p>
          <a:p>
            <a:pPr lvl="1"/>
            <a:r>
              <a:rPr lang="en-US" dirty="0"/>
              <a:t>The Upper Room, in turn, allows us to use the Emmaus materials which are copyrighted</a:t>
            </a:r>
          </a:p>
          <a:p>
            <a:r>
              <a:rPr lang="en-US" dirty="0"/>
              <a:t>The Board Representative can answer (or find the answer) to questions you may have on the model</a:t>
            </a:r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Changes to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additions or changes to the model are made, the Emmaus Board must consider the following:</a:t>
            </a:r>
          </a:p>
          <a:p>
            <a:pPr lvl="1"/>
            <a:r>
              <a:rPr lang="en-US" dirty="0"/>
              <a:t>Will it glorify God?</a:t>
            </a:r>
          </a:p>
          <a:p>
            <a:pPr lvl="1"/>
            <a:r>
              <a:rPr lang="en-US" dirty="0"/>
              <a:t>Will it move the Pilgrims closer to God?</a:t>
            </a:r>
          </a:p>
          <a:p>
            <a:pPr lvl="1"/>
            <a:r>
              <a:rPr lang="en-US" dirty="0"/>
              <a:t>Does it fit the message of the day and the flow of the weekend?</a:t>
            </a:r>
          </a:p>
          <a:p>
            <a:pPr lvl="1"/>
            <a:r>
              <a:rPr lang="en-US" dirty="0"/>
              <a:t>Is it going to glorify someone on the Team or in the Community?</a:t>
            </a:r>
          </a:p>
          <a:p>
            <a:pPr lvl="1"/>
            <a:r>
              <a:rPr lang="en-US" dirty="0"/>
              <a:t>Will it hinder the Pilgrim from receiving the intended message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Cloistered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Holy Spirit needs space and time to build community</a:t>
            </a:r>
          </a:p>
          <a:p>
            <a:pPr lvl="1"/>
            <a:r>
              <a:rPr lang="en-US" dirty="0"/>
              <a:t>The Pilgrims enjoy freedom of expression, openness and intimacy</a:t>
            </a:r>
          </a:p>
          <a:p>
            <a:pPr lvl="1"/>
            <a:r>
              <a:rPr lang="en-US" dirty="0"/>
              <a:t>The Pilgrims grow in their trust, love, and understanding of one another by the Grace of God</a:t>
            </a:r>
          </a:p>
          <a:p>
            <a:r>
              <a:rPr lang="en-US" dirty="0"/>
              <a:t>Outside Contact</a:t>
            </a:r>
          </a:p>
          <a:p>
            <a:pPr lvl="1"/>
            <a:r>
              <a:rPr lang="en-US" dirty="0"/>
              <a:t>Community and Servant Team contact should be minimized</a:t>
            </a:r>
          </a:p>
          <a:p>
            <a:pPr lvl="1"/>
            <a:r>
              <a:rPr lang="en-US" dirty="0"/>
              <a:t>Watches</a:t>
            </a:r>
          </a:p>
          <a:p>
            <a:pPr lvl="2"/>
            <a:r>
              <a:rPr lang="en-US" dirty="0"/>
              <a:t>With the exception of the ALDs, leave them in your rooms</a:t>
            </a:r>
          </a:p>
          <a:p>
            <a:pPr lvl="2"/>
            <a:r>
              <a:rPr lang="en-US" dirty="0"/>
              <a:t>ALDs – keep them in your pocket, don’t look at them in front of Pilgrims</a:t>
            </a:r>
          </a:p>
          <a:p>
            <a:pPr lvl="1"/>
            <a:r>
              <a:rPr lang="en-US" dirty="0"/>
              <a:t>Cell phones and Computers</a:t>
            </a:r>
          </a:p>
          <a:p>
            <a:pPr lvl="2"/>
            <a:r>
              <a:rPr lang="en-US" dirty="0"/>
              <a:t>Leave them in your rooms</a:t>
            </a:r>
          </a:p>
          <a:p>
            <a:pPr lvl="2"/>
            <a:r>
              <a:rPr lang="en-US" dirty="0"/>
              <a:t>Exception for the computer(s) used for music and Talk outline displays</a:t>
            </a:r>
          </a:p>
          <a:p>
            <a:pPr lvl="2"/>
            <a:r>
              <a:rPr lang="en-US" dirty="0"/>
              <a:t>Try to turn off time / date displays</a:t>
            </a:r>
          </a:p>
          <a:p>
            <a:pPr lvl="1"/>
            <a:r>
              <a:rPr lang="en-US" dirty="0"/>
              <a:t>Conversation</a:t>
            </a:r>
          </a:p>
          <a:p>
            <a:pPr lvl="2"/>
            <a:r>
              <a:rPr lang="en-US" dirty="0"/>
              <a:t>Avoid talking about what’s happening in the world such as politics and sporting events</a:t>
            </a:r>
          </a:p>
          <a:p>
            <a:pPr lvl="2"/>
            <a:r>
              <a:rPr lang="en-US" dirty="0"/>
              <a:t>Keep the conversations focused on the Walk, not on the world</a:t>
            </a:r>
          </a:p>
        </p:txBody>
      </p:sp>
    </p:spTree>
    <p:extLst>
      <p:ext uri="{BB962C8B-B14F-4D97-AF65-F5344CB8AC3E}">
        <p14:creationId xmlns:p14="http://schemas.microsoft.com/office/powerpoint/2010/main" val="9959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Canon</a:t>
            </a:r>
          </a:p>
          <a:p>
            <a:pPr lvl="1"/>
            <a:r>
              <a:rPr lang="en-US" dirty="0"/>
              <a:t>Describes how to approach the Team and weekend</a:t>
            </a:r>
          </a:p>
          <a:p>
            <a:pPr lvl="1"/>
            <a:r>
              <a:rPr lang="en-US" dirty="0"/>
              <a:t>Read it often – perhaps before each meeting</a:t>
            </a:r>
          </a:p>
          <a:p>
            <a:r>
              <a:rPr lang="en-US" dirty="0"/>
              <a:t>Fruits of the Spirit</a:t>
            </a:r>
          </a:p>
          <a:p>
            <a:pPr lvl="1"/>
            <a:r>
              <a:rPr lang="en-US" dirty="0"/>
              <a:t>Listen to the Fruits during teaming, they contain a lot of practical insight</a:t>
            </a:r>
          </a:p>
          <a:p>
            <a:pPr lvl="1"/>
            <a:r>
              <a:rPr lang="en-US" dirty="0"/>
              <a:t>Read them again apart from the Team meeting</a:t>
            </a:r>
          </a:p>
          <a:p>
            <a:r>
              <a:rPr lang="en-US" dirty="0"/>
              <a:t>Prayerfully consider your role</a:t>
            </a:r>
          </a:p>
          <a:p>
            <a:pPr lvl="1"/>
            <a:r>
              <a:rPr lang="en-US" dirty="0"/>
              <a:t>By Teaming you agree to serve where and when needed</a:t>
            </a:r>
          </a:p>
          <a:p>
            <a:pPr lvl="1"/>
            <a:r>
              <a:rPr lang="en-US" dirty="0"/>
              <a:t>You are agreeing to attend ALL events</a:t>
            </a:r>
          </a:p>
          <a:p>
            <a:r>
              <a:rPr lang="en-US" dirty="0"/>
              <a:t>Attend Gatherings</a:t>
            </a:r>
          </a:p>
          <a:p>
            <a:pPr lvl="1"/>
            <a:r>
              <a:rPr lang="en-US" dirty="0"/>
              <a:t>Before the Weekend</a:t>
            </a:r>
          </a:p>
          <a:p>
            <a:pPr lvl="2"/>
            <a:r>
              <a:rPr lang="en-US" dirty="0"/>
              <a:t>This is one mechanism to connect the Team and Community to one another</a:t>
            </a:r>
          </a:p>
          <a:p>
            <a:pPr lvl="2"/>
            <a:r>
              <a:rPr lang="en-US" dirty="0"/>
              <a:t>Gatherings provide another opportunity for spiritual formation</a:t>
            </a:r>
          </a:p>
          <a:p>
            <a:pPr lvl="1"/>
            <a:r>
              <a:rPr lang="en-US" dirty="0"/>
              <a:t>After the Weekend</a:t>
            </a:r>
          </a:p>
          <a:p>
            <a:pPr lvl="2"/>
            <a:r>
              <a:rPr lang="en-US" dirty="0"/>
              <a:t>Gatherings are critical for our new Community members – let them know they are important</a:t>
            </a:r>
          </a:p>
          <a:p>
            <a:pPr lvl="2"/>
            <a:r>
              <a:rPr lang="en-US" dirty="0"/>
              <a:t>Continue to lead the new Community members through your presence</a:t>
            </a:r>
          </a:p>
        </p:txBody>
      </p:sp>
    </p:spTree>
    <p:extLst>
      <p:ext uri="{BB962C8B-B14F-4D97-AF65-F5344CB8AC3E}">
        <p14:creationId xmlns:p14="http://schemas.microsoft.com/office/powerpoint/2010/main" val="2070777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While all Walks follow the same model, each is unique</a:t>
            </a:r>
          </a:p>
          <a:p>
            <a:r>
              <a:rPr lang="en-US" dirty="0"/>
              <a:t>Pilgrims should be free to respond on their own and not in any scripted or preplanned way</a:t>
            </a:r>
          </a:p>
          <a:p>
            <a:r>
              <a:rPr lang="en-US" dirty="0"/>
              <a:t>How do we foster an authentic response?</a:t>
            </a:r>
          </a:p>
          <a:p>
            <a:pPr lvl="1"/>
            <a:r>
              <a:rPr lang="en-US" dirty="0"/>
              <a:t>Respect their response, whether they are overwhelmed or seem indifferent</a:t>
            </a:r>
          </a:p>
          <a:p>
            <a:pPr lvl="1"/>
            <a:r>
              <a:rPr lang="en-US" dirty="0"/>
              <a:t>Don’t try to relive your Walk through the Pilgrims</a:t>
            </a:r>
          </a:p>
          <a:p>
            <a:pPr lvl="1"/>
            <a:r>
              <a:rPr lang="en-US" dirty="0"/>
              <a:t>Don</a:t>
            </a:r>
            <a:r>
              <a:rPr lang="uk-UA" dirty="0"/>
              <a:t>’</a:t>
            </a:r>
            <a:r>
              <a:rPr lang="en-US" dirty="0"/>
              <a:t>t compare what is taking place with how “we used to do it”</a:t>
            </a:r>
          </a:p>
          <a:p>
            <a:pPr lvl="1"/>
            <a:r>
              <a:rPr lang="en-US" dirty="0"/>
              <a:t>Let emotions and reactions occur (or not) normally – don’t try to force them</a:t>
            </a:r>
          </a:p>
          <a:p>
            <a:pPr lvl="1"/>
            <a:r>
              <a:rPr lang="en-US" dirty="0"/>
              <a:t>Don’t use excessive emotions in personal testimony during Talks or elsewhere</a:t>
            </a:r>
          </a:p>
          <a:p>
            <a:r>
              <a:rPr lang="en-US" dirty="0"/>
              <a:t>Phrases to avoid</a:t>
            </a:r>
          </a:p>
          <a:p>
            <a:pPr lvl="1"/>
            <a:r>
              <a:rPr lang="en-US" dirty="0"/>
              <a:t>Don</a:t>
            </a:r>
            <a:r>
              <a:rPr lang="uk-UA" dirty="0"/>
              <a:t>’</a:t>
            </a:r>
            <a:r>
              <a:rPr lang="en-US" dirty="0"/>
              <a:t>t anticipate</a:t>
            </a:r>
            <a:r>
              <a:rPr lang="is-IS" dirty="0"/>
              <a:t>…</a:t>
            </a:r>
          </a:p>
          <a:p>
            <a:pPr lvl="1"/>
            <a:r>
              <a:rPr lang="is-IS" dirty="0"/>
              <a:t>Tomorrow will be better than today (I know, it’s in the WLD remarks)</a:t>
            </a:r>
          </a:p>
          <a:p>
            <a:pPr lvl="1"/>
            <a:r>
              <a:rPr lang="is-IS" dirty="0"/>
              <a:t>Just wait until...</a:t>
            </a:r>
          </a:p>
          <a:p>
            <a:r>
              <a:rPr lang="is-IS" dirty="0"/>
              <a:t>If a Pilgrim doesn’t “get it”</a:t>
            </a:r>
          </a:p>
          <a:p>
            <a:pPr lvl="1"/>
            <a:r>
              <a:rPr lang="is-IS" dirty="0"/>
              <a:t>Don’t be overly concerned</a:t>
            </a:r>
          </a:p>
          <a:p>
            <a:pPr lvl="1"/>
            <a:r>
              <a:rPr lang="is-IS" dirty="0"/>
              <a:t>Let the Pilgrims experience the weekend in their own, unique </a:t>
            </a:r>
            <a:r>
              <a:rPr lang="is-IS" dirty="0" smtClean="0"/>
              <a:t>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18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Our purpose is to empower </a:t>
            </a:r>
            <a:r>
              <a:rPr lang="en-US" u="sng" dirty="0"/>
              <a:t>Leaders</a:t>
            </a:r>
            <a:r>
              <a:rPr lang="en-US" dirty="0"/>
              <a:t> to be the hands and feet of Christ</a:t>
            </a:r>
          </a:p>
          <a:p>
            <a:r>
              <a:rPr lang="en-US" dirty="0"/>
              <a:t>Leaders must be able to communicate, so how do we enable that ability to communicate?</a:t>
            </a:r>
          </a:p>
          <a:p>
            <a:pPr lvl="1"/>
            <a:r>
              <a:rPr lang="en-US" dirty="0"/>
              <a:t>By Inspiring</a:t>
            </a:r>
          </a:p>
          <a:p>
            <a:pPr lvl="2"/>
            <a:r>
              <a:rPr lang="en-US" dirty="0"/>
              <a:t>By creating a “safe” environment</a:t>
            </a:r>
          </a:p>
          <a:p>
            <a:pPr lvl="2"/>
            <a:r>
              <a:rPr lang="en-US" dirty="0"/>
              <a:t>By personal example</a:t>
            </a:r>
          </a:p>
          <a:p>
            <a:pPr lvl="2"/>
            <a:r>
              <a:rPr lang="en-US" dirty="0"/>
              <a:t>By sharing God’s love</a:t>
            </a:r>
          </a:p>
          <a:p>
            <a:pPr lvl="2"/>
            <a:r>
              <a:rPr lang="en-US" dirty="0"/>
              <a:t>By acts of agape from the Team and the Community</a:t>
            </a:r>
          </a:p>
          <a:p>
            <a:pPr lvl="1"/>
            <a:r>
              <a:rPr lang="en-US" dirty="0"/>
              <a:t>By Equipping</a:t>
            </a:r>
          </a:p>
          <a:p>
            <a:pPr lvl="2"/>
            <a:r>
              <a:rPr lang="en-US" dirty="0"/>
              <a:t>Many Pilgrims are unaccustomed or uncomfortable speaking or writing about their Christian faith</a:t>
            </a:r>
          </a:p>
          <a:p>
            <a:pPr lvl="2"/>
            <a:r>
              <a:rPr lang="en-US" dirty="0"/>
              <a:t>How do we move the Pilgrims from wherever they are when they come to a place where they can share Christ’s movement in their lives?</a:t>
            </a:r>
          </a:p>
        </p:txBody>
      </p:sp>
    </p:spTree>
    <p:extLst>
      <p:ext uri="{BB962C8B-B14F-4D97-AF65-F5344CB8AC3E}">
        <p14:creationId xmlns:p14="http://schemas.microsoft.com/office/powerpoint/2010/main" val="1849177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Repeating name out loud</a:t>
            </a:r>
          </a:p>
          <a:p>
            <a:r>
              <a:rPr lang="en-US" dirty="0"/>
              <a:t>Personal introductions</a:t>
            </a:r>
          </a:p>
          <a:p>
            <a:r>
              <a:rPr lang="en-US" dirty="0"/>
              <a:t>Table discussions</a:t>
            </a:r>
          </a:p>
          <a:p>
            <a:r>
              <a:rPr lang="en-US" dirty="0"/>
              <a:t>Singing</a:t>
            </a:r>
          </a:p>
          <a:p>
            <a:r>
              <a:rPr lang="en-US" dirty="0"/>
              <a:t>Taking notes during Talks</a:t>
            </a:r>
          </a:p>
          <a:p>
            <a:r>
              <a:rPr lang="en-US" dirty="0"/>
              <a:t>Acting as Secretary during discussions</a:t>
            </a:r>
          </a:p>
          <a:p>
            <a:r>
              <a:rPr lang="en-US" dirty="0"/>
              <a:t>Telling Jokes at mealtime</a:t>
            </a:r>
          </a:p>
          <a:p>
            <a:r>
              <a:rPr lang="en-US" dirty="0"/>
              <a:t>Introducing oneself in the Emmaus way</a:t>
            </a:r>
          </a:p>
          <a:p>
            <a:r>
              <a:rPr lang="en-US" dirty="0"/>
              <a:t>Poster presentations</a:t>
            </a:r>
          </a:p>
          <a:p>
            <a:r>
              <a:rPr lang="en-US" dirty="0"/>
              <a:t>Secretary presentations</a:t>
            </a:r>
          </a:p>
          <a:p>
            <a:r>
              <a:rPr lang="en-US" dirty="0"/>
              <a:t>Sharing at Table Chapel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Praying at Table Chapel</a:t>
            </a:r>
          </a:p>
          <a:p>
            <a:r>
              <a:rPr lang="en-US" dirty="0"/>
              <a:t>Voicing sin at Dying Moments</a:t>
            </a:r>
          </a:p>
          <a:p>
            <a:r>
              <a:rPr lang="en-US" dirty="0"/>
              <a:t>Skit participation</a:t>
            </a:r>
          </a:p>
          <a:p>
            <a:r>
              <a:rPr lang="en-US" dirty="0"/>
              <a:t>Prayers in Chapel after Candlelight</a:t>
            </a:r>
          </a:p>
          <a:p>
            <a:r>
              <a:rPr lang="en-US" dirty="0"/>
              <a:t>Cross Presentation – public profession “I am counting on Christ”</a:t>
            </a:r>
          </a:p>
          <a:p>
            <a:r>
              <a:rPr lang="en-US" dirty="0"/>
              <a:t>Closing Comments – public profession “What did this Walk mean to me and what am I going to do with it”</a:t>
            </a:r>
          </a:p>
        </p:txBody>
      </p:sp>
    </p:spTree>
    <p:extLst>
      <p:ext uri="{BB962C8B-B14F-4D97-AF65-F5344CB8AC3E}">
        <p14:creationId xmlns:p14="http://schemas.microsoft.com/office/powerpoint/2010/main" val="49839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Room Etiquette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Importance of the Talk Room</a:t>
            </a:r>
          </a:p>
          <a:p>
            <a:pPr lvl="1"/>
            <a:r>
              <a:rPr lang="en-US" dirty="0"/>
              <a:t>Pilgrims hear the message of the weekend principally through the Talks</a:t>
            </a:r>
          </a:p>
          <a:p>
            <a:pPr lvl="1"/>
            <a:r>
              <a:rPr lang="en-US" dirty="0"/>
              <a:t>Pilgrims discuss their understanding of the message</a:t>
            </a:r>
          </a:p>
          <a:p>
            <a:r>
              <a:rPr lang="en-US" dirty="0"/>
              <a:t>How should we respect this importance?</a:t>
            </a:r>
          </a:p>
          <a:p>
            <a:pPr lvl="1"/>
            <a:r>
              <a:rPr lang="en-US" dirty="0"/>
              <a:t>During Talks</a:t>
            </a:r>
          </a:p>
          <a:p>
            <a:pPr lvl="2"/>
            <a:r>
              <a:rPr lang="en-US" dirty="0"/>
              <a:t>The speaker has the floor and should be the only voice in the room (unless the speaker requests participation)</a:t>
            </a:r>
          </a:p>
          <a:p>
            <a:pPr lvl="2"/>
            <a:r>
              <a:rPr lang="en-US" dirty="0"/>
              <a:t>All attention is directed to the speaker and in taking notes</a:t>
            </a:r>
          </a:p>
          <a:p>
            <a:pPr lvl="2"/>
            <a:r>
              <a:rPr lang="en-US" dirty="0"/>
              <a:t>No movement in or out of the Talk Room during a Talk</a:t>
            </a:r>
          </a:p>
          <a:p>
            <a:pPr lvl="1"/>
            <a:r>
              <a:rPr lang="en-US" dirty="0"/>
              <a:t>After Talks – during discussions</a:t>
            </a:r>
          </a:p>
          <a:p>
            <a:pPr lvl="2"/>
            <a:r>
              <a:rPr lang="en-US" dirty="0"/>
              <a:t>Only Pilgrims, TLs, or ATLs should be speaking</a:t>
            </a:r>
          </a:p>
          <a:p>
            <a:pPr lvl="2"/>
            <a:r>
              <a:rPr lang="en-US" dirty="0"/>
              <a:t>Necessary communications with a Table should go through TL or ATL with the exception of reminders to take medications</a:t>
            </a:r>
          </a:p>
          <a:p>
            <a:pPr lvl="2"/>
            <a:r>
              <a:rPr lang="en-US" dirty="0"/>
              <a:t>If you are not a TL or ATL and feel you need to talk, take it outside the Talk Room</a:t>
            </a:r>
          </a:p>
        </p:txBody>
      </p:sp>
    </p:spTree>
    <p:extLst>
      <p:ext uri="{BB962C8B-B14F-4D97-AF65-F5344CB8AC3E}">
        <p14:creationId xmlns:p14="http://schemas.microsoft.com/office/powerpoint/2010/main" val="1973299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Treated the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Crosses – we remove our crosses during the weekend so as not to elevate ourselves above the Pilgrims</a:t>
            </a:r>
          </a:p>
          <a:p>
            <a:r>
              <a:rPr lang="en-US" dirty="0"/>
              <a:t>Introductions in the “Emmaus Way”</a:t>
            </a:r>
          </a:p>
          <a:p>
            <a:pPr lvl="1"/>
            <a:r>
              <a:rPr lang="en-US" dirty="0"/>
              <a:t>Don’t add to, or take away from, the introduction</a:t>
            </a:r>
          </a:p>
          <a:p>
            <a:pPr lvl="2"/>
            <a:r>
              <a:rPr lang="en-US" dirty="0"/>
              <a:t>That sets oneself or ones church above others</a:t>
            </a:r>
          </a:p>
          <a:p>
            <a:pPr lvl="2"/>
            <a:r>
              <a:rPr lang="en-US" dirty="0"/>
              <a:t>It may cause some Pilgrims (and Team) to try and “top that” response</a:t>
            </a:r>
          </a:p>
          <a:p>
            <a:pPr lvl="2"/>
            <a:r>
              <a:rPr lang="en-US" dirty="0"/>
              <a:t>It may cause anxiety in other Pilgrims who can’t think of something witty to say</a:t>
            </a:r>
          </a:p>
          <a:p>
            <a:pPr lvl="1"/>
            <a:r>
              <a:rPr lang="en-US" dirty="0"/>
              <a:t>The proper response is a single clap</a:t>
            </a:r>
          </a:p>
          <a:p>
            <a:pPr lvl="2"/>
            <a:r>
              <a:rPr lang="en-US" dirty="0"/>
              <a:t>Everyone is recognized</a:t>
            </a:r>
          </a:p>
          <a:p>
            <a:pPr lvl="2"/>
            <a:r>
              <a:rPr lang="en-US" dirty="0"/>
              <a:t>Everyone receives the same recognition, no more, no less</a:t>
            </a:r>
          </a:p>
        </p:txBody>
      </p:sp>
    </p:spTree>
    <p:extLst>
      <p:ext uri="{BB962C8B-B14F-4D97-AF65-F5344CB8AC3E}">
        <p14:creationId xmlns:p14="http://schemas.microsoft.com/office/powerpoint/2010/main" val="1297672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Treated the Same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Anonymous Agape</a:t>
            </a:r>
          </a:p>
          <a:p>
            <a:pPr lvl="1"/>
            <a:r>
              <a:rPr lang="en-US" dirty="0"/>
              <a:t>We all want to provide agape to the Pilgrims but signing the letters glorifies ourselves, not the Pilgrims</a:t>
            </a:r>
          </a:p>
          <a:p>
            <a:pPr lvl="1"/>
            <a:r>
              <a:rPr lang="en-US" dirty="0"/>
              <a:t>Signing points out to the Pilgrims those who write agape, but more significantly, those who do not</a:t>
            </a:r>
          </a:p>
          <a:p>
            <a:pPr lvl="1"/>
            <a:r>
              <a:rPr lang="en-US" dirty="0"/>
              <a:t>Pilgrims will be quick to note other Pilgrims who receive personal agape and those that do not</a:t>
            </a:r>
          </a:p>
        </p:txBody>
      </p:sp>
    </p:spTree>
    <p:extLst>
      <p:ext uri="{BB962C8B-B14F-4D97-AF65-F5344CB8AC3E}">
        <p14:creationId xmlns:p14="http://schemas.microsoft.com/office/powerpoint/2010/main" val="1175067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Anonymous Servanthood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Servant Team and Community volunteers should limit their contact with the Pilgrims to maintain the “Cloistered” environment</a:t>
            </a:r>
          </a:p>
          <a:p>
            <a:r>
              <a:rPr lang="en-US" dirty="0"/>
              <a:t>Servants and Community volunteers should remain out of sight insofar as possible</a:t>
            </a:r>
          </a:p>
          <a:p>
            <a:r>
              <a:rPr lang="en-US" dirty="0"/>
              <a:t>Don’t initiate conversation with a Pilgrim</a:t>
            </a:r>
          </a:p>
          <a:p>
            <a:r>
              <a:rPr lang="en-US" dirty="0"/>
              <a:t>Respond naturally (albeit briefly) if approached</a:t>
            </a:r>
          </a:p>
        </p:txBody>
      </p:sp>
    </p:spTree>
    <p:extLst>
      <p:ext uri="{BB962C8B-B14F-4D97-AF65-F5344CB8AC3E}">
        <p14:creationId xmlns:p14="http://schemas.microsoft.com/office/powerpoint/2010/main" val="115674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Serving the Pilgrims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the Pilgrims know that you desire to serve them – don’t assume they will figure it out</a:t>
            </a:r>
          </a:p>
          <a:p>
            <a:r>
              <a:rPr lang="en-US" dirty="0"/>
              <a:t>Don’t cause undue stress in a Pilgrim if they get their own food or snacks or in some other way serve </a:t>
            </a:r>
            <a:r>
              <a:rPr lang="en-US" dirty="0" smtClean="0"/>
              <a:t>themselves</a:t>
            </a:r>
            <a:endParaRPr lang="en-US" dirty="0"/>
          </a:p>
          <a:p>
            <a:r>
              <a:rPr lang="en-US" dirty="0"/>
              <a:t>Don’t leave Pilgrims alone at the Table in the Talk Room – be present for them at all times</a:t>
            </a:r>
          </a:p>
        </p:txBody>
      </p:sp>
    </p:spTree>
    <p:extLst>
      <p:ext uri="{BB962C8B-B14F-4D97-AF65-F5344CB8AC3E}">
        <p14:creationId xmlns:p14="http://schemas.microsoft.com/office/powerpoint/2010/main" val="26556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WLD should set expectations for voicing of concerns</a:t>
            </a:r>
          </a:p>
          <a:p>
            <a:r>
              <a:rPr lang="en-US" dirty="0"/>
              <a:t>One Model – to be modified by the WLD as needed</a:t>
            </a:r>
          </a:p>
          <a:p>
            <a:pPr lvl="1"/>
            <a:r>
              <a:rPr lang="en-US" dirty="0"/>
              <a:t>For concerns with the events during the Walk</a:t>
            </a:r>
          </a:p>
          <a:p>
            <a:pPr lvl="2"/>
            <a:r>
              <a:rPr lang="en-US" dirty="0"/>
              <a:t>Talk with the ALD of the day</a:t>
            </a:r>
          </a:p>
          <a:p>
            <a:pPr lvl="2"/>
            <a:r>
              <a:rPr lang="en-US" dirty="0"/>
              <a:t>Talk with the WLD</a:t>
            </a:r>
          </a:p>
          <a:p>
            <a:pPr lvl="2"/>
            <a:r>
              <a:rPr lang="en-US" dirty="0"/>
              <a:t>Talk with the Board Representative (for model issues)</a:t>
            </a:r>
          </a:p>
          <a:p>
            <a:pPr lvl="1"/>
            <a:r>
              <a:rPr lang="en-US" dirty="0"/>
              <a:t>For concerns with a Pilgrim’s spiritual response</a:t>
            </a:r>
          </a:p>
          <a:p>
            <a:pPr lvl="2"/>
            <a:r>
              <a:rPr lang="en-US" dirty="0"/>
              <a:t>Let the WLD know – and then</a:t>
            </a:r>
          </a:p>
          <a:p>
            <a:pPr lvl="2"/>
            <a:r>
              <a:rPr lang="en-US" dirty="0"/>
              <a:t>Talk with one of the Spiritual Directors</a:t>
            </a:r>
          </a:p>
        </p:txBody>
      </p:sp>
    </p:spTree>
    <p:extLst>
      <p:ext uri="{BB962C8B-B14F-4D97-AF65-F5344CB8AC3E}">
        <p14:creationId xmlns:p14="http://schemas.microsoft.com/office/powerpoint/2010/main" val="1598343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and 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Respect the Chapel environment and keep it Holy – loud talk/banter/jokes are out of place</a:t>
            </a:r>
          </a:p>
          <a:p>
            <a:r>
              <a:rPr lang="en-US" dirty="0"/>
              <a:t>Pilgrims from your church</a:t>
            </a:r>
          </a:p>
          <a:p>
            <a:pPr lvl="1"/>
            <a:r>
              <a:rPr lang="en-US" dirty="0"/>
              <a:t>Don’t allow your prior relationship with a Pilgrim to become a stumbling block for other Pilgrims</a:t>
            </a:r>
          </a:p>
          <a:p>
            <a:pPr lvl="1"/>
            <a:r>
              <a:rPr lang="en-US" dirty="0"/>
              <a:t>Be careful of your conversions when other Pilgrims are present – they can easily feel left out</a:t>
            </a:r>
          </a:p>
          <a:p>
            <a:r>
              <a:rPr lang="en-US" dirty="0"/>
              <a:t>Jokes – introduced on Friday at lunch or supper</a:t>
            </a:r>
          </a:p>
          <a:p>
            <a:pPr lvl="1"/>
            <a:r>
              <a:rPr lang="en-US" dirty="0"/>
              <a:t>Provides a way to relate to one another as human beings</a:t>
            </a:r>
          </a:p>
          <a:p>
            <a:pPr lvl="1"/>
            <a:r>
              <a:rPr lang="en-US" dirty="0"/>
              <a:t>Part of the leadership development process</a:t>
            </a:r>
          </a:p>
          <a:p>
            <a:pPr lvl="1"/>
            <a:r>
              <a:rPr lang="en-US" dirty="0"/>
              <a:t>Jokes must be</a:t>
            </a:r>
          </a:p>
          <a:p>
            <a:pPr lvl="2"/>
            <a:r>
              <a:rPr lang="en-US" dirty="0"/>
              <a:t>Short</a:t>
            </a:r>
          </a:p>
          <a:p>
            <a:pPr lvl="2"/>
            <a:r>
              <a:rPr lang="en-US" dirty="0"/>
              <a:t>Clean</a:t>
            </a:r>
          </a:p>
          <a:p>
            <a:pPr lvl="2"/>
            <a:r>
              <a:rPr lang="en-US" dirty="0"/>
              <a:t>Funny</a:t>
            </a:r>
          </a:p>
        </p:txBody>
      </p:sp>
    </p:spTree>
    <p:extLst>
      <p:ext uri="{BB962C8B-B14F-4D97-AF65-F5344CB8AC3E}">
        <p14:creationId xmlns:p14="http://schemas.microsoft.com/office/powerpoint/2010/main" val="60836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and 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TL / ATL who is giving a Talk</a:t>
            </a:r>
          </a:p>
          <a:p>
            <a:pPr lvl="1"/>
            <a:r>
              <a:rPr lang="en-US" dirty="0"/>
              <a:t>Leave your notebook for the “floater” to use for notes</a:t>
            </a:r>
          </a:p>
          <a:p>
            <a:pPr lvl="1"/>
            <a:r>
              <a:rPr lang="en-US" dirty="0"/>
              <a:t>Floater – TAKE NOTES</a:t>
            </a:r>
          </a:p>
          <a:p>
            <a:pPr lvl="1"/>
            <a:r>
              <a:rPr lang="en-US" dirty="0"/>
              <a:t>TL / ATL – remain apart from your Table after the Talk AND the subsequent Table discussion</a:t>
            </a:r>
          </a:p>
          <a:p>
            <a:pPr lvl="2"/>
            <a:r>
              <a:rPr lang="en-US" dirty="0"/>
              <a:t>Your presence may influence the discussion in unintended ways</a:t>
            </a:r>
          </a:p>
          <a:p>
            <a:pPr lvl="2"/>
            <a:r>
              <a:rPr lang="en-US" dirty="0"/>
              <a:t>When you do return to the Table, don’t let the discussion become about you</a:t>
            </a:r>
          </a:p>
          <a:p>
            <a:pPr lvl="1"/>
            <a:r>
              <a:rPr lang="en-US" dirty="0"/>
              <a:t>Sponsoring and Teaming</a:t>
            </a:r>
          </a:p>
          <a:p>
            <a:pPr lvl="2"/>
            <a:r>
              <a:rPr lang="en-US" dirty="0"/>
              <a:t>You should not Team and Sponsor at the same time</a:t>
            </a:r>
          </a:p>
          <a:p>
            <a:pPr lvl="2"/>
            <a:r>
              <a:rPr lang="en-US" dirty="0"/>
              <a:t>You can’t fulfill sponsorship duties while cloistered on a weekend</a:t>
            </a:r>
          </a:p>
        </p:txBody>
      </p:sp>
    </p:spTree>
    <p:extLst>
      <p:ext uri="{BB962C8B-B14F-4D97-AF65-F5344CB8AC3E}">
        <p14:creationId xmlns:p14="http://schemas.microsoft.com/office/powerpoint/2010/main" val="3562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23" y="2785071"/>
            <a:ext cx="4018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  <a:endParaRPr lang="en-US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3500" dist="381000" dir="2700000">
                  <a:prstClr val="black">
                    <a:alpha val="50000"/>
                  </a:prstClr>
                </a:innerShdw>
                <a:reflection blurRad="165100" stA="57000" endPos="37000" dist="508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1429</TotalTime>
  <Words>1411</Words>
  <Application>Microsoft Macintosh PowerPoint</Application>
  <PresentationFormat>On-screen Show (4:3)</PresentationFormat>
  <Paragraphs>163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Flow</vt:lpstr>
      <vt:lpstr>Board Representative Training</vt:lpstr>
      <vt:lpstr>The Upper Room ®</vt:lpstr>
      <vt:lpstr>Changes to the Model</vt:lpstr>
      <vt:lpstr>Cloistered Environment</vt:lpstr>
      <vt:lpstr>Preparation</vt:lpstr>
      <vt:lpstr>Authentic Response</vt:lpstr>
      <vt:lpstr>Communications</vt:lpstr>
      <vt:lpstr>Communications (cont)</vt:lpstr>
      <vt:lpstr>Talk Room Etiquette</vt:lpstr>
      <vt:lpstr>Everyone Treated the Same</vt:lpstr>
      <vt:lpstr>Everyone Treated the Same</vt:lpstr>
      <vt:lpstr>Anonymous Servanthood</vt:lpstr>
      <vt:lpstr>Serving the Pilgrims</vt:lpstr>
      <vt:lpstr>Concerns</vt:lpstr>
      <vt:lpstr>Odds and Ends</vt:lpstr>
      <vt:lpstr>Odds and Ends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John Mann</cp:lastModifiedBy>
  <cp:revision>77</cp:revision>
  <dcterms:created xsi:type="dcterms:W3CDTF">2016-09-04T08:26:44Z</dcterms:created>
  <dcterms:modified xsi:type="dcterms:W3CDTF">2017-01-25T17:02:20Z</dcterms:modified>
</cp:coreProperties>
</file>